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0" r:id="rId5"/>
  </p:sldMasterIdLst>
  <p:notesMasterIdLst>
    <p:notesMasterId r:id="rId26"/>
  </p:notesMasterIdLst>
  <p:sldIdLst>
    <p:sldId id="257" r:id="rId6"/>
    <p:sldId id="263" r:id="rId7"/>
    <p:sldId id="261" r:id="rId8"/>
    <p:sldId id="298" r:id="rId9"/>
    <p:sldId id="267" r:id="rId10"/>
    <p:sldId id="469" r:id="rId11"/>
    <p:sldId id="470" r:id="rId12"/>
    <p:sldId id="325" r:id="rId13"/>
    <p:sldId id="557" r:id="rId14"/>
    <p:sldId id="536" r:id="rId15"/>
    <p:sldId id="281" r:id="rId16"/>
    <p:sldId id="558" r:id="rId17"/>
    <p:sldId id="288" r:id="rId18"/>
    <p:sldId id="285" r:id="rId19"/>
    <p:sldId id="287" r:id="rId20"/>
    <p:sldId id="289" r:id="rId21"/>
    <p:sldId id="316" r:id="rId22"/>
    <p:sldId id="561" r:id="rId23"/>
    <p:sldId id="456" r:id="rId24"/>
    <p:sldId id="47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858923-80CB-41D7-AFB1-3214CCB8C84E}" v="217" dt="2020-08-30T13:21:38.9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3" d="100"/>
          <a:sy n="63" d="100"/>
        </p:scale>
        <p:origin x="102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C1858923-80CB-41D7-AFB1-3214CCB8C84E}"/>
    <pc:docChg chg="undo custSel modSld">
      <pc:chgData name="Rachel J Houghton" userId="eb43c97e479d4048" providerId="LiveId" clId="{C1858923-80CB-41D7-AFB1-3214CCB8C84E}" dt="2020-08-30T13:22:06.910" v="287" actId="14100"/>
      <pc:docMkLst>
        <pc:docMk/>
      </pc:docMkLst>
      <pc:sldChg chg="modSp mod">
        <pc:chgData name="Rachel J Houghton" userId="eb43c97e479d4048" providerId="LiveId" clId="{C1858923-80CB-41D7-AFB1-3214CCB8C84E}" dt="2020-08-30T12:54:59.211" v="11" actId="20577"/>
        <pc:sldMkLst>
          <pc:docMk/>
          <pc:sldMk cId="2985715927" sldId="263"/>
        </pc:sldMkLst>
        <pc:spChg chg="mod">
          <ac:chgData name="Rachel J Houghton" userId="eb43c97e479d4048" providerId="LiveId" clId="{C1858923-80CB-41D7-AFB1-3214CCB8C84E}" dt="2020-08-30T12:54:39.220" v="2" actId="14100"/>
          <ac:spMkLst>
            <pc:docMk/>
            <pc:sldMk cId="2985715927" sldId="263"/>
            <ac:spMk id="2" creationId="{2CB6ED8F-715F-482C-A9F6-228FC08B635A}"/>
          </ac:spMkLst>
        </pc:spChg>
        <pc:spChg chg="mod">
          <ac:chgData name="Rachel J Houghton" userId="eb43c97e479d4048" providerId="LiveId" clId="{C1858923-80CB-41D7-AFB1-3214CCB8C84E}" dt="2020-08-30T12:54:59.211" v="11" actId="20577"/>
          <ac:spMkLst>
            <pc:docMk/>
            <pc:sldMk cId="2985715927" sldId="263"/>
            <ac:spMk id="6" creationId="{6B3DC813-0F66-4EE3-8EA3-390547BADAA4}"/>
          </ac:spMkLst>
        </pc:spChg>
      </pc:sldChg>
      <pc:sldChg chg="modSp mod">
        <pc:chgData name="Rachel J Houghton" userId="eb43c97e479d4048" providerId="LiveId" clId="{C1858923-80CB-41D7-AFB1-3214CCB8C84E}" dt="2020-08-30T13:01:30.558" v="70" actId="1076"/>
        <pc:sldMkLst>
          <pc:docMk/>
          <pc:sldMk cId="2758723113" sldId="281"/>
        </pc:sldMkLst>
        <pc:spChg chg="mod">
          <ac:chgData name="Rachel J Houghton" userId="eb43c97e479d4048" providerId="LiveId" clId="{C1858923-80CB-41D7-AFB1-3214CCB8C84E}" dt="2020-08-30T13:00:30.850" v="67" actId="1076"/>
          <ac:spMkLst>
            <pc:docMk/>
            <pc:sldMk cId="2758723113" sldId="281"/>
            <ac:spMk id="6" creationId="{F738F345-CD12-4932-90A4-3F3D4AAC23F4}"/>
          </ac:spMkLst>
        </pc:spChg>
        <pc:spChg chg="mod">
          <ac:chgData name="Rachel J Houghton" userId="eb43c97e479d4048" providerId="LiveId" clId="{C1858923-80CB-41D7-AFB1-3214CCB8C84E}" dt="2020-08-30T13:00:09.406" v="64" actId="20577"/>
          <ac:spMkLst>
            <pc:docMk/>
            <pc:sldMk cId="2758723113" sldId="281"/>
            <ac:spMk id="8" creationId="{D097B267-2297-478F-9965-0C9D1D491390}"/>
          </ac:spMkLst>
        </pc:spChg>
        <pc:spChg chg="mod">
          <ac:chgData name="Rachel J Houghton" userId="eb43c97e479d4048" providerId="LiveId" clId="{C1858923-80CB-41D7-AFB1-3214CCB8C84E}" dt="2020-08-30T13:01:30.558" v="70" actId="1076"/>
          <ac:spMkLst>
            <pc:docMk/>
            <pc:sldMk cId="2758723113" sldId="281"/>
            <ac:spMk id="9" creationId="{7F110152-A04C-48C8-B3B1-64806968FCD1}"/>
          </ac:spMkLst>
        </pc:spChg>
      </pc:sldChg>
      <pc:sldChg chg="modSp mod modAnim">
        <pc:chgData name="Rachel J Houghton" userId="eb43c97e479d4048" providerId="LiveId" clId="{C1858923-80CB-41D7-AFB1-3214CCB8C84E}" dt="2020-08-30T13:06:13.633" v="114" actId="20577"/>
        <pc:sldMkLst>
          <pc:docMk/>
          <pc:sldMk cId="2518927257" sldId="285"/>
        </pc:sldMkLst>
        <pc:spChg chg="mod">
          <ac:chgData name="Rachel J Houghton" userId="eb43c97e479d4048" providerId="LiveId" clId="{C1858923-80CB-41D7-AFB1-3214CCB8C84E}" dt="2020-08-30T13:05:48.816" v="109" actId="20577"/>
          <ac:spMkLst>
            <pc:docMk/>
            <pc:sldMk cId="2518927257" sldId="285"/>
            <ac:spMk id="4" creationId="{F5447C03-D415-4B63-93A5-A71248DE8E0D}"/>
          </ac:spMkLst>
        </pc:spChg>
        <pc:spChg chg="mod">
          <ac:chgData name="Rachel J Houghton" userId="eb43c97e479d4048" providerId="LiveId" clId="{C1858923-80CB-41D7-AFB1-3214CCB8C84E}" dt="2020-08-30T13:05:32.664" v="108" actId="14100"/>
          <ac:spMkLst>
            <pc:docMk/>
            <pc:sldMk cId="2518927257" sldId="285"/>
            <ac:spMk id="5" creationId="{8DBDE22D-D9C2-4E80-853B-703ED1811FCC}"/>
          </ac:spMkLst>
        </pc:spChg>
        <pc:spChg chg="mod">
          <ac:chgData name="Rachel J Houghton" userId="eb43c97e479d4048" providerId="LiveId" clId="{C1858923-80CB-41D7-AFB1-3214CCB8C84E}" dt="2020-08-30T13:06:09.012" v="112" actId="20577"/>
          <ac:spMkLst>
            <pc:docMk/>
            <pc:sldMk cId="2518927257" sldId="285"/>
            <ac:spMk id="14" creationId="{C534A6A5-47DE-44D1-9CDF-F2350DD631CF}"/>
          </ac:spMkLst>
        </pc:spChg>
        <pc:spChg chg="mod">
          <ac:chgData name="Rachel J Houghton" userId="eb43c97e479d4048" providerId="LiveId" clId="{C1858923-80CB-41D7-AFB1-3214CCB8C84E}" dt="2020-08-30T13:06:13.633" v="114" actId="20577"/>
          <ac:spMkLst>
            <pc:docMk/>
            <pc:sldMk cId="2518927257" sldId="285"/>
            <ac:spMk id="15" creationId="{E2A0B76A-CC09-40F6-9C46-EFF84D5D3A33}"/>
          </ac:spMkLst>
        </pc:spChg>
      </pc:sldChg>
      <pc:sldChg chg="modSp mod modAnim">
        <pc:chgData name="Rachel J Houghton" userId="eb43c97e479d4048" providerId="LiveId" clId="{C1858923-80CB-41D7-AFB1-3214CCB8C84E}" dt="2020-08-30T13:08:12.429" v="129" actId="20577"/>
        <pc:sldMkLst>
          <pc:docMk/>
          <pc:sldMk cId="2677355863" sldId="287"/>
        </pc:sldMkLst>
        <pc:spChg chg="mod">
          <ac:chgData name="Rachel J Houghton" userId="eb43c97e479d4048" providerId="LiveId" clId="{C1858923-80CB-41D7-AFB1-3214CCB8C84E}" dt="2020-08-30T13:07:46.811" v="124" actId="207"/>
          <ac:spMkLst>
            <pc:docMk/>
            <pc:sldMk cId="2677355863" sldId="287"/>
            <ac:spMk id="7" creationId="{1089C5F8-4187-4F04-9249-46FEB86D3991}"/>
          </ac:spMkLst>
        </pc:spChg>
        <pc:spChg chg="mod">
          <ac:chgData name="Rachel J Houghton" userId="eb43c97e479d4048" providerId="LiveId" clId="{C1858923-80CB-41D7-AFB1-3214CCB8C84E}" dt="2020-08-30T13:07:53.808" v="125" actId="14100"/>
          <ac:spMkLst>
            <pc:docMk/>
            <pc:sldMk cId="2677355863" sldId="287"/>
            <ac:spMk id="9" creationId="{270AAE42-71F8-4672-9C4A-5751404ECAF1}"/>
          </ac:spMkLst>
        </pc:spChg>
        <pc:spChg chg="mod">
          <ac:chgData name="Rachel J Houghton" userId="eb43c97e479d4048" providerId="LiveId" clId="{C1858923-80CB-41D7-AFB1-3214CCB8C84E}" dt="2020-08-30T13:08:08.874" v="127" actId="20577"/>
          <ac:spMkLst>
            <pc:docMk/>
            <pc:sldMk cId="2677355863" sldId="287"/>
            <ac:spMk id="11" creationId="{8FDFC6DE-25F0-41BA-8B1B-BF261077B420}"/>
          </ac:spMkLst>
        </pc:spChg>
        <pc:spChg chg="mod">
          <ac:chgData name="Rachel J Houghton" userId="eb43c97e479d4048" providerId="LiveId" clId="{C1858923-80CB-41D7-AFB1-3214CCB8C84E}" dt="2020-08-30T13:08:12.429" v="129" actId="20577"/>
          <ac:spMkLst>
            <pc:docMk/>
            <pc:sldMk cId="2677355863" sldId="287"/>
            <ac:spMk id="12" creationId="{73D67947-1EC5-42B6-9110-E080FCC17057}"/>
          </ac:spMkLst>
        </pc:spChg>
      </pc:sldChg>
      <pc:sldChg chg="modSp mod">
        <pc:chgData name="Rachel J Houghton" userId="eb43c97e479d4048" providerId="LiveId" clId="{C1858923-80CB-41D7-AFB1-3214CCB8C84E}" dt="2020-08-30T13:03:38.566" v="93" actId="14100"/>
        <pc:sldMkLst>
          <pc:docMk/>
          <pc:sldMk cId="3307291620" sldId="288"/>
        </pc:sldMkLst>
        <pc:spChg chg="mod">
          <ac:chgData name="Rachel J Houghton" userId="eb43c97e479d4048" providerId="LiveId" clId="{C1858923-80CB-41D7-AFB1-3214CCB8C84E}" dt="2020-08-30T13:03:38.566" v="93" actId="14100"/>
          <ac:spMkLst>
            <pc:docMk/>
            <pc:sldMk cId="3307291620" sldId="288"/>
            <ac:spMk id="7" creationId="{2EF1235F-977A-46FA-868F-69E65F8212A2}"/>
          </ac:spMkLst>
        </pc:spChg>
      </pc:sldChg>
      <pc:sldChg chg="modSp mod">
        <pc:chgData name="Rachel J Houghton" userId="eb43c97e479d4048" providerId="LiveId" clId="{C1858923-80CB-41D7-AFB1-3214CCB8C84E}" dt="2020-08-30T13:11:03.555" v="189" actId="1076"/>
        <pc:sldMkLst>
          <pc:docMk/>
          <pc:sldMk cId="3815213671" sldId="289"/>
        </pc:sldMkLst>
        <pc:spChg chg="mod">
          <ac:chgData name="Rachel J Houghton" userId="eb43c97e479d4048" providerId="LiveId" clId="{C1858923-80CB-41D7-AFB1-3214CCB8C84E}" dt="2020-08-30T13:10:47.586" v="185" actId="1076"/>
          <ac:spMkLst>
            <pc:docMk/>
            <pc:sldMk cId="3815213671" sldId="289"/>
            <ac:spMk id="2" creationId="{AD95DEB6-87E1-443D-8104-0991E250FBF8}"/>
          </ac:spMkLst>
        </pc:spChg>
        <pc:spChg chg="mod">
          <ac:chgData name="Rachel J Houghton" userId="eb43c97e479d4048" providerId="LiveId" clId="{C1858923-80CB-41D7-AFB1-3214CCB8C84E}" dt="2020-08-30T13:11:03.555" v="189" actId="1076"/>
          <ac:spMkLst>
            <pc:docMk/>
            <pc:sldMk cId="3815213671" sldId="289"/>
            <ac:spMk id="4" creationId="{F60D19F4-06F1-4AAB-8A10-55CA56634DE5}"/>
          </ac:spMkLst>
        </pc:spChg>
        <pc:spChg chg="mod">
          <ac:chgData name="Rachel J Houghton" userId="eb43c97e479d4048" providerId="LiveId" clId="{C1858923-80CB-41D7-AFB1-3214CCB8C84E}" dt="2020-08-30T13:10:52.839" v="187" actId="20577"/>
          <ac:spMkLst>
            <pc:docMk/>
            <pc:sldMk cId="3815213671" sldId="289"/>
            <ac:spMk id="6" creationId="{C09AB0E1-FAF0-4161-8989-B69E67C3793D}"/>
          </ac:spMkLst>
        </pc:spChg>
      </pc:sldChg>
      <pc:sldChg chg="modSp mod">
        <pc:chgData name="Rachel J Houghton" userId="eb43c97e479d4048" providerId="LiveId" clId="{C1858923-80CB-41D7-AFB1-3214CCB8C84E}" dt="2020-08-30T12:55:10.190" v="12" actId="1076"/>
        <pc:sldMkLst>
          <pc:docMk/>
          <pc:sldMk cId="3442327758" sldId="298"/>
        </pc:sldMkLst>
        <pc:spChg chg="mod">
          <ac:chgData name="Rachel J Houghton" userId="eb43c97e479d4048" providerId="LiveId" clId="{C1858923-80CB-41D7-AFB1-3214CCB8C84E}" dt="2020-08-30T12:55:10.190" v="12" actId="1076"/>
          <ac:spMkLst>
            <pc:docMk/>
            <pc:sldMk cId="3442327758" sldId="298"/>
            <ac:spMk id="4" creationId="{7FA04951-9539-4E2B-88AC-8F57C8FE57BC}"/>
          </ac:spMkLst>
        </pc:spChg>
      </pc:sldChg>
      <pc:sldChg chg="modSp">
        <pc:chgData name="Rachel J Houghton" userId="eb43c97e479d4048" providerId="LiveId" clId="{C1858923-80CB-41D7-AFB1-3214CCB8C84E}" dt="2020-08-30T13:12:13.533" v="196" actId="207"/>
        <pc:sldMkLst>
          <pc:docMk/>
          <pc:sldMk cId="3950015163" sldId="316"/>
        </pc:sldMkLst>
        <pc:spChg chg="mod">
          <ac:chgData name="Rachel J Houghton" userId="eb43c97e479d4048" providerId="LiveId" clId="{C1858923-80CB-41D7-AFB1-3214CCB8C84E}" dt="2020-08-30T13:12:13.533" v="196" actId="207"/>
          <ac:spMkLst>
            <pc:docMk/>
            <pc:sldMk cId="3950015163" sldId="316"/>
            <ac:spMk id="2" creationId="{E19B1298-2F5B-4858-A4A2-792F203D22EF}"/>
          </ac:spMkLst>
        </pc:spChg>
        <pc:spChg chg="mod">
          <ac:chgData name="Rachel J Houghton" userId="eb43c97e479d4048" providerId="LiveId" clId="{C1858923-80CB-41D7-AFB1-3214CCB8C84E}" dt="2020-08-30T13:12:04.168" v="195" actId="20577"/>
          <ac:spMkLst>
            <pc:docMk/>
            <pc:sldMk cId="3950015163" sldId="316"/>
            <ac:spMk id="12" creationId="{0FEB7B70-87C0-4174-B23D-97F0A45A4DC9}"/>
          </ac:spMkLst>
        </pc:spChg>
        <pc:spChg chg="mod">
          <ac:chgData name="Rachel J Houghton" userId="eb43c97e479d4048" providerId="LiveId" clId="{C1858923-80CB-41D7-AFB1-3214CCB8C84E}" dt="2020-08-30T13:11:55.022" v="191" actId="20577"/>
          <ac:spMkLst>
            <pc:docMk/>
            <pc:sldMk cId="3950015163" sldId="316"/>
            <ac:spMk id="19" creationId="{F9B65B15-9DCC-4675-B254-0E4F09C0B223}"/>
          </ac:spMkLst>
        </pc:spChg>
        <pc:spChg chg="mod">
          <ac:chgData name="Rachel J Houghton" userId="eb43c97e479d4048" providerId="LiveId" clId="{C1858923-80CB-41D7-AFB1-3214CCB8C84E}" dt="2020-08-30T13:11:57.897" v="193" actId="20577"/>
          <ac:spMkLst>
            <pc:docMk/>
            <pc:sldMk cId="3950015163" sldId="316"/>
            <ac:spMk id="20" creationId="{A4C58D72-1788-4D6A-BA49-F02B2A431989}"/>
          </ac:spMkLst>
        </pc:spChg>
      </pc:sldChg>
      <pc:sldChg chg="modSp mod modAnim">
        <pc:chgData name="Rachel J Houghton" userId="eb43c97e479d4048" providerId="LiveId" clId="{C1858923-80CB-41D7-AFB1-3214CCB8C84E}" dt="2020-08-30T13:22:06.910" v="287" actId="14100"/>
        <pc:sldMkLst>
          <pc:docMk/>
          <pc:sldMk cId="3757312779" sldId="319"/>
        </pc:sldMkLst>
        <pc:spChg chg="mod">
          <ac:chgData name="Rachel J Houghton" userId="eb43c97e479d4048" providerId="LiveId" clId="{C1858923-80CB-41D7-AFB1-3214CCB8C84E}" dt="2020-08-30T13:22:00.380" v="286" actId="1076"/>
          <ac:spMkLst>
            <pc:docMk/>
            <pc:sldMk cId="3757312779" sldId="319"/>
            <ac:spMk id="6" creationId="{F9596E0D-3E3A-4022-AA56-6F1FD12984AF}"/>
          </ac:spMkLst>
        </pc:spChg>
        <pc:spChg chg="mod">
          <ac:chgData name="Rachel J Houghton" userId="eb43c97e479d4048" providerId="LiveId" clId="{C1858923-80CB-41D7-AFB1-3214CCB8C84E}" dt="2020-08-30T13:22:06.910" v="287" actId="14100"/>
          <ac:spMkLst>
            <pc:docMk/>
            <pc:sldMk cId="3757312779" sldId="319"/>
            <ac:spMk id="7" creationId="{9A5BC58D-FB3A-459C-9B8E-60CFD615F5FE}"/>
          </ac:spMkLst>
        </pc:spChg>
        <pc:spChg chg="mod">
          <ac:chgData name="Rachel J Houghton" userId="eb43c97e479d4048" providerId="LiveId" clId="{C1858923-80CB-41D7-AFB1-3214CCB8C84E}" dt="2020-08-30T13:14:33.176" v="221" actId="1076"/>
          <ac:spMkLst>
            <pc:docMk/>
            <pc:sldMk cId="3757312779" sldId="319"/>
            <ac:spMk id="17" creationId="{442D743E-205F-4FD7-9995-E42D2F20B3DB}"/>
          </ac:spMkLst>
        </pc:spChg>
        <pc:spChg chg="mod">
          <ac:chgData name="Rachel J Houghton" userId="eb43c97e479d4048" providerId="LiveId" clId="{C1858923-80CB-41D7-AFB1-3214CCB8C84E}" dt="2020-08-30T13:14:33.176" v="221" actId="1076"/>
          <ac:spMkLst>
            <pc:docMk/>
            <pc:sldMk cId="3757312779" sldId="319"/>
            <ac:spMk id="23" creationId="{57B56C02-4914-49FB-8B55-B649F4F91DF4}"/>
          </ac:spMkLst>
        </pc:spChg>
        <pc:spChg chg="mod">
          <ac:chgData name="Rachel J Houghton" userId="eb43c97e479d4048" providerId="LiveId" clId="{C1858923-80CB-41D7-AFB1-3214CCB8C84E}" dt="2020-08-30T13:14:33.176" v="221" actId="1076"/>
          <ac:spMkLst>
            <pc:docMk/>
            <pc:sldMk cId="3757312779" sldId="319"/>
            <ac:spMk id="24" creationId="{2E73C7A9-A743-44D3-96C2-9F96653DE018}"/>
          </ac:spMkLst>
        </pc:spChg>
        <pc:spChg chg="mod">
          <ac:chgData name="Rachel J Houghton" userId="eb43c97e479d4048" providerId="LiveId" clId="{C1858923-80CB-41D7-AFB1-3214CCB8C84E}" dt="2020-08-30T13:14:33.176" v="221" actId="1076"/>
          <ac:spMkLst>
            <pc:docMk/>
            <pc:sldMk cId="3757312779" sldId="319"/>
            <ac:spMk id="25" creationId="{BA8E453B-C3FB-4042-9C9C-709BF894F532}"/>
          </ac:spMkLst>
        </pc:spChg>
        <pc:spChg chg="mod">
          <ac:chgData name="Rachel J Houghton" userId="eb43c97e479d4048" providerId="LiveId" clId="{C1858923-80CB-41D7-AFB1-3214CCB8C84E}" dt="2020-08-30T13:17:17.999" v="251" actId="20577"/>
          <ac:spMkLst>
            <pc:docMk/>
            <pc:sldMk cId="3757312779" sldId="319"/>
            <ac:spMk id="26" creationId="{F7601A5C-353F-4DC9-A3A8-3A80006E5792}"/>
          </ac:spMkLst>
        </pc:spChg>
        <pc:spChg chg="mod">
          <ac:chgData name="Rachel J Houghton" userId="eb43c97e479d4048" providerId="LiveId" clId="{C1858923-80CB-41D7-AFB1-3214CCB8C84E}" dt="2020-08-30T13:18:10.742" v="257" actId="20577"/>
          <ac:spMkLst>
            <pc:docMk/>
            <pc:sldMk cId="3757312779" sldId="319"/>
            <ac:spMk id="27" creationId="{F40BD9D5-925C-48CC-9867-6CF2F1405478}"/>
          </ac:spMkLst>
        </pc:spChg>
        <pc:spChg chg="mod">
          <ac:chgData name="Rachel J Houghton" userId="eb43c97e479d4048" providerId="LiveId" clId="{C1858923-80CB-41D7-AFB1-3214CCB8C84E}" dt="2020-08-30T13:14:33.176" v="221" actId="1076"/>
          <ac:spMkLst>
            <pc:docMk/>
            <pc:sldMk cId="3757312779" sldId="319"/>
            <ac:spMk id="31" creationId="{EBF38825-69A1-4CF6-95B0-5DC11A720884}"/>
          </ac:spMkLst>
        </pc:spChg>
        <pc:spChg chg="mod">
          <ac:chgData name="Rachel J Houghton" userId="eb43c97e479d4048" providerId="LiveId" clId="{C1858923-80CB-41D7-AFB1-3214CCB8C84E}" dt="2020-08-30T13:13:11.740" v="200" actId="20577"/>
          <ac:spMkLst>
            <pc:docMk/>
            <pc:sldMk cId="3757312779" sldId="319"/>
            <ac:spMk id="33" creationId="{B64CBD4A-7B4A-4A48-81E4-14D12AC11AA9}"/>
          </ac:spMkLst>
        </pc:spChg>
        <pc:spChg chg="mod">
          <ac:chgData name="Rachel J Houghton" userId="eb43c97e479d4048" providerId="LiveId" clId="{C1858923-80CB-41D7-AFB1-3214CCB8C84E}" dt="2020-08-30T13:19:52.340" v="263" actId="1076"/>
          <ac:spMkLst>
            <pc:docMk/>
            <pc:sldMk cId="3757312779" sldId="319"/>
            <ac:spMk id="34" creationId="{193D4606-9BDA-413A-AC86-F7CB00755055}"/>
          </ac:spMkLst>
        </pc:spChg>
        <pc:spChg chg="mod">
          <ac:chgData name="Rachel J Houghton" userId="eb43c97e479d4048" providerId="LiveId" clId="{C1858923-80CB-41D7-AFB1-3214CCB8C84E}" dt="2020-08-30T13:19:40.985" v="259" actId="1076"/>
          <ac:spMkLst>
            <pc:docMk/>
            <pc:sldMk cId="3757312779" sldId="319"/>
            <ac:spMk id="35" creationId="{FF82F1DA-7747-432C-B990-7C423BF4FD61}"/>
          </ac:spMkLst>
        </pc:spChg>
        <pc:spChg chg="mod">
          <ac:chgData name="Rachel J Houghton" userId="eb43c97e479d4048" providerId="LiveId" clId="{C1858923-80CB-41D7-AFB1-3214CCB8C84E}" dt="2020-08-30T13:18:00.335" v="255" actId="1076"/>
          <ac:spMkLst>
            <pc:docMk/>
            <pc:sldMk cId="3757312779" sldId="319"/>
            <ac:spMk id="36" creationId="{3CA5664C-6516-4DDF-9765-D6AD01AC6C7F}"/>
          </ac:spMkLst>
        </pc:spChg>
        <pc:spChg chg="mod">
          <ac:chgData name="Rachel J Houghton" userId="eb43c97e479d4048" providerId="LiveId" clId="{C1858923-80CB-41D7-AFB1-3214CCB8C84E}" dt="2020-08-30T13:20:15.422" v="264" actId="1076"/>
          <ac:spMkLst>
            <pc:docMk/>
            <pc:sldMk cId="3757312779" sldId="319"/>
            <ac:spMk id="37" creationId="{FE4E8695-C0FF-417A-85FF-F7CABC428F48}"/>
          </ac:spMkLst>
        </pc:spChg>
        <pc:spChg chg="mod">
          <ac:chgData name="Rachel J Houghton" userId="eb43c97e479d4048" providerId="LiveId" clId="{C1858923-80CB-41D7-AFB1-3214CCB8C84E}" dt="2020-08-30T13:14:33.176" v="221" actId="1076"/>
          <ac:spMkLst>
            <pc:docMk/>
            <pc:sldMk cId="3757312779" sldId="319"/>
            <ac:spMk id="40" creationId="{0FC0C452-9733-4A2D-A607-6CF3657DE75A}"/>
          </ac:spMkLst>
        </pc:spChg>
        <pc:picChg chg="mod">
          <ac:chgData name="Rachel J Houghton" userId="eb43c97e479d4048" providerId="LiveId" clId="{C1858923-80CB-41D7-AFB1-3214CCB8C84E}" dt="2020-08-30T13:14:33.176" v="221" actId="1076"/>
          <ac:picMkLst>
            <pc:docMk/>
            <pc:sldMk cId="3757312779" sldId="319"/>
            <ac:picMk id="9" creationId="{9B850549-1DD4-4AF7-BADF-5C8DA1BA659E}"/>
          </ac:picMkLst>
        </pc:picChg>
        <pc:picChg chg="mod">
          <ac:chgData name="Rachel J Houghton" userId="eb43c97e479d4048" providerId="LiveId" clId="{C1858923-80CB-41D7-AFB1-3214CCB8C84E}" dt="2020-08-30T13:14:33.176" v="221" actId="1076"/>
          <ac:picMkLst>
            <pc:docMk/>
            <pc:sldMk cId="3757312779" sldId="319"/>
            <ac:picMk id="28" creationId="{E935FF5E-8A32-4030-A7E4-F13F0879D360}"/>
          </ac:picMkLst>
        </pc:picChg>
        <pc:picChg chg="mod">
          <ac:chgData name="Rachel J Houghton" userId="eb43c97e479d4048" providerId="LiveId" clId="{C1858923-80CB-41D7-AFB1-3214CCB8C84E}" dt="2020-08-30T13:14:33.176" v="221" actId="1076"/>
          <ac:picMkLst>
            <pc:docMk/>
            <pc:sldMk cId="3757312779" sldId="319"/>
            <ac:picMk id="29" creationId="{FD400673-3906-42E5-AB21-8688BBF02F83}"/>
          </ac:picMkLst>
        </pc:picChg>
        <pc:picChg chg="mod">
          <ac:chgData name="Rachel J Houghton" userId="eb43c97e479d4048" providerId="LiveId" clId="{C1858923-80CB-41D7-AFB1-3214CCB8C84E}" dt="2020-08-30T13:14:33.176" v="221" actId="1076"/>
          <ac:picMkLst>
            <pc:docMk/>
            <pc:sldMk cId="3757312779" sldId="319"/>
            <ac:picMk id="30" creationId="{FEECC252-8591-4517-AE02-1C5E18CBE74B}"/>
          </ac:picMkLst>
        </pc:picChg>
        <pc:picChg chg="mod">
          <ac:chgData name="Rachel J Houghton" userId="eb43c97e479d4048" providerId="LiveId" clId="{C1858923-80CB-41D7-AFB1-3214CCB8C84E}" dt="2020-08-30T13:14:33.176" v="221" actId="1076"/>
          <ac:picMkLst>
            <pc:docMk/>
            <pc:sldMk cId="3757312779" sldId="319"/>
            <ac:picMk id="38" creationId="{381D5214-CFF4-4533-8F26-D7175D0CF9BB}"/>
          </ac:picMkLst>
        </pc:picChg>
        <pc:picChg chg="mod">
          <ac:chgData name="Rachel J Houghton" userId="eb43c97e479d4048" providerId="LiveId" clId="{C1858923-80CB-41D7-AFB1-3214CCB8C84E}" dt="2020-08-30T13:14:33.176" v="221" actId="1076"/>
          <ac:picMkLst>
            <pc:docMk/>
            <pc:sldMk cId="3757312779" sldId="319"/>
            <ac:picMk id="39" creationId="{92DE1411-184B-4478-9C8A-BF0DF632535D}"/>
          </ac:picMkLst>
        </pc:picChg>
      </pc:sldChg>
      <pc:sldChg chg="modSp mod">
        <pc:chgData name="Rachel J Houghton" userId="eb43c97e479d4048" providerId="LiveId" clId="{C1858923-80CB-41D7-AFB1-3214CCB8C84E}" dt="2020-08-30T12:55:33.030" v="16" actId="20577"/>
        <pc:sldMkLst>
          <pc:docMk/>
          <pc:sldMk cId="3046025739" sldId="325"/>
        </pc:sldMkLst>
        <pc:spChg chg="mod">
          <ac:chgData name="Rachel J Houghton" userId="eb43c97e479d4048" providerId="LiveId" clId="{C1858923-80CB-41D7-AFB1-3214CCB8C84E}" dt="2020-08-30T12:55:33.030" v="16" actId="20577"/>
          <ac:spMkLst>
            <pc:docMk/>
            <pc:sldMk cId="3046025739" sldId="325"/>
            <ac:spMk id="42" creationId="{9FA756B9-D3A2-4838-BAE4-37F02EFEBA50}"/>
          </ac:spMkLst>
        </pc:spChg>
      </pc:sldChg>
      <pc:sldChg chg="modSp mod">
        <pc:chgData name="Rachel J Houghton" userId="eb43c97e479d4048" providerId="LiveId" clId="{C1858923-80CB-41D7-AFB1-3214CCB8C84E}" dt="2020-08-30T12:55:22.646" v="13" actId="14100"/>
        <pc:sldMkLst>
          <pc:docMk/>
          <pc:sldMk cId="2819374454" sldId="469"/>
        </pc:sldMkLst>
        <pc:spChg chg="mod">
          <ac:chgData name="Rachel J Houghton" userId="eb43c97e479d4048" providerId="LiveId" clId="{C1858923-80CB-41D7-AFB1-3214CCB8C84E}" dt="2020-08-30T12:55:22.646" v="13" actId="14100"/>
          <ac:spMkLst>
            <pc:docMk/>
            <pc:sldMk cId="2819374454" sldId="469"/>
            <ac:spMk id="3" creationId="{02669792-3AA6-4C9E-8A29-6AC355504564}"/>
          </ac:spMkLst>
        </pc:spChg>
      </pc:sldChg>
      <pc:sldChg chg="modSp mod">
        <pc:chgData name="Rachel J Houghton" userId="eb43c97e479d4048" providerId="LiveId" clId="{C1858923-80CB-41D7-AFB1-3214CCB8C84E}" dt="2020-08-30T12:55:28.440" v="14" actId="14100"/>
        <pc:sldMkLst>
          <pc:docMk/>
          <pc:sldMk cId="1762984606" sldId="470"/>
        </pc:sldMkLst>
        <pc:spChg chg="mod">
          <ac:chgData name="Rachel J Houghton" userId="eb43c97e479d4048" providerId="LiveId" clId="{C1858923-80CB-41D7-AFB1-3214CCB8C84E}" dt="2020-08-30T12:55:28.440" v="14" actId="14100"/>
          <ac:spMkLst>
            <pc:docMk/>
            <pc:sldMk cId="1762984606" sldId="470"/>
            <ac:spMk id="3" creationId="{02669792-3AA6-4C9E-8A29-6AC355504564}"/>
          </ac:spMkLst>
        </pc:spChg>
      </pc:sldChg>
      <pc:sldChg chg="modSp mod">
        <pc:chgData name="Rachel J Houghton" userId="eb43c97e479d4048" providerId="LiveId" clId="{C1858923-80CB-41D7-AFB1-3214CCB8C84E}" dt="2020-08-30T12:59:43.280" v="58" actId="20577"/>
        <pc:sldMkLst>
          <pc:docMk/>
          <pc:sldMk cId="4067906711" sldId="536"/>
        </pc:sldMkLst>
        <pc:spChg chg="mod">
          <ac:chgData name="Rachel J Houghton" userId="eb43c97e479d4048" providerId="LiveId" clId="{C1858923-80CB-41D7-AFB1-3214CCB8C84E}" dt="2020-08-30T12:59:07.771" v="53" actId="1076"/>
          <ac:spMkLst>
            <pc:docMk/>
            <pc:sldMk cId="4067906711" sldId="536"/>
            <ac:spMk id="7" creationId="{B71770DE-EA15-4E6B-A260-47F252EE4F44}"/>
          </ac:spMkLst>
        </pc:spChg>
        <pc:spChg chg="mod">
          <ac:chgData name="Rachel J Houghton" userId="eb43c97e479d4048" providerId="LiveId" clId="{C1858923-80CB-41D7-AFB1-3214CCB8C84E}" dt="2020-08-30T12:59:43.280" v="58" actId="20577"/>
          <ac:spMkLst>
            <pc:docMk/>
            <pc:sldMk cId="4067906711" sldId="536"/>
            <ac:spMk id="8" creationId="{1547261B-FAFA-4F30-BE0F-8E2D6E0B0ED3}"/>
          </ac:spMkLst>
        </pc:spChg>
        <pc:spChg chg="mod">
          <ac:chgData name="Rachel J Houghton" userId="eb43c97e479d4048" providerId="LiveId" clId="{C1858923-80CB-41D7-AFB1-3214CCB8C84E}" dt="2020-08-30T12:59:12.163" v="54" actId="1076"/>
          <ac:spMkLst>
            <pc:docMk/>
            <pc:sldMk cId="4067906711" sldId="536"/>
            <ac:spMk id="9" creationId="{57F052D8-085A-4320-9DC4-F7763130A95F}"/>
          </ac:spMkLst>
        </pc:spChg>
      </pc:sldChg>
      <pc:sldChg chg="modSp mod">
        <pc:chgData name="Rachel J Houghton" userId="eb43c97e479d4048" providerId="LiveId" clId="{C1858923-80CB-41D7-AFB1-3214CCB8C84E}" dt="2020-08-30T12:59:51.599" v="62" actId="20577"/>
        <pc:sldMkLst>
          <pc:docMk/>
          <pc:sldMk cId="1983878060" sldId="557"/>
        </pc:sldMkLst>
        <pc:spChg chg="mod">
          <ac:chgData name="Rachel J Houghton" userId="eb43c97e479d4048" providerId="LiveId" clId="{C1858923-80CB-41D7-AFB1-3214CCB8C84E}" dt="2020-08-30T12:56:53.143" v="28" actId="1076"/>
          <ac:spMkLst>
            <pc:docMk/>
            <pc:sldMk cId="1983878060" sldId="557"/>
            <ac:spMk id="2" creationId="{07980138-0346-427D-8BEA-CC38E8BA7304}"/>
          </ac:spMkLst>
        </pc:spChg>
        <pc:spChg chg="mod">
          <ac:chgData name="Rachel J Houghton" userId="eb43c97e479d4048" providerId="LiveId" clId="{C1858923-80CB-41D7-AFB1-3214CCB8C84E}" dt="2020-08-30T12:59:51.599" v="62" actId="20577"/>
          <ac:spMkLst>
            <pc:docMk/>
            <pc:sldMk cId="1983878060" sldId="557"/>
            <ac:spMk id="7" creationId="{18D79665-5006-42EC-9314-84540FFE65F9}"/>
          </ac:spMkLst>
        </pc:spChg>
      </pc:sldChg>
      <pc:sldChg chg="modSp mod">
        <pc:chgData name="Rachel J Houghton" userId="eb43c97e479d4048" providerId="LiveId" clId="{C1858923-80CB-41D7-AFB1-3214CCB8C84E}" dt="2020-08-30T13:05:55.370" v="110" actId="20577"/>
        <pc:sldMkLst>
          <pc:docMk/>
          <pc:sldMk cId="1791976961" sldId="558"/>
        </pc:sldMkLst>
        <pc:spChg chg="mod">
          <ac:chgData name="Rachel J Houghton" userId="eb43c97e479d4048" providerId="LiveId" clId="{C1858923-80CB-41D7-AFB1-3214CCB8C84E}" dt="2020-08-30T13:01:41.344" v="71" actId="1076"/>
          <ac:spMkLst>
            <pc:docMk/>
            <pc:sldMk cId="1791976961" sldId="558"/>
            <ac:spMk id="5" creationId="{0D7CC0F8-56ED-49E5-892E-4B8792FBA6A0}"/>
          </ac:spMkLst>
        </pc:spChg>
        <pc:spChg chg="mod">
          <ac:chgData name="Rachel J Houghton" userId="eb43c97e479d4048" providerId="LiveId" clId="{C1858923-80CB-41D7-AFB1-3214CCB8C84E}" dt="2020-08-30T13:02:29.087" v="77" actId="20577"/>
          <ac:spMkLst>
            <pc:docMk/>
            <pc:sldMk cId="1791976961" sldId="558"/>
            <ac:spMk id="14" creationId="{9A24112B-0808-444F-ACAD-6830D588A570}"/>
          </ac:spMkLst>
        </pc:spChg>
        <pc:spChg chg="mod">
          <ac:chgData name="Rachel J Houghton" userId="eb43c97e479d4048" providerId="LiveId" clId="{C1858923-80CB-41D7-AFB1-3214CCB8C84E}" dt="2020-08-30T13:02:18.429" v="75" actId="20577"/>
          <ac:spMkLst>
            <pc:docMk/>
            <pc:sldMk cId="1791976961" sldId="558"/>
            <ac:spMk id="15" creationId="{852B0B13-FB41-4F57-A520-834D00C13F20}"/>
          </ac:spMkLst>
        </pc:spChg>
        <pc:spChg chg="mod">
          <ac:chgData name="Rachel J Houghton" userId="eb43c97e479d4048" providerId="LiveId" clId="{C1858923-80CB-41D7-AFB1-3214CCB8C84E}" dt="2020-08-30T13:05:55.370" v="110" actId="20577"/>
          <ac:spMkLst>
            <pc:docMk/>
            <pc:sldMk cId="1791976961" sldId="558"/>
            <ac:spMk id="27" creationId="{2BF3B71C-5BD9-4679-B2C8-01A4A47BAB75}"/>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31/08/2020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699085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796668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79640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17</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980785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76266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1814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2267629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01082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14399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791656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3934272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8463885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1906900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5138693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281114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33394323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Autumn 2018 pilot</a:t>
            </a:r>
          </a:p>
        </p:txBody>
      </p:sp>
    </p:spTree>
    <p:extLst>
      <p:ext uri="{BB962C8B-B14F-4D97-AF65-F5344CB8AC3E}">
        <p14:creationId xmlns:p14="http://schemas.microsoft.com/office/powerpoint/2010/main" val="3317659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660539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318905117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7" r:id="rId7"/>
    <p:sldLayoutId id="2147483669"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774359527"/>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vmlDrawing" Target="../drawings/vmlDrawing1.vml"/><Relationship Id="rId5" Type="http://schemas.openxmlformats.org/officeDocument/2006/relationships/image" Target="../media/image14.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5.xml"/><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15.xml"/><Relationship Id="rId5" Type="http://schemas.openxmlformats.org/officeDocument/2006/relationships/image" Target="../media/image33.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hyperlink" Target="https://nrich.maths.org/differentdeductions"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31-problems-with-two-unknowns/"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Solve problems with 2 unknowns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6AS/MD-4</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6AS/MD-4 Solve problems with two unknowns</a:t>
            </a:r>
          </a:p>
        </p:txBody>
      </p:sp>
      <p:sp>
        <p:nvSpPr>
          <p:cNvPr id="3" name="Rectangle 2"/>
          <p:cNvSpPr>
            <a:spLocks noChangeArrowheads="1"/>
          </p:cNvSpPr>
          <p:nvPr/>
        </p:nvSpPr>
        <p:spPr bwMode="auto">
          <a:xfrm>
            <a:off x="152400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aphicFrame>
        <p:nvGraphicFramePr>
          <p:cNvPr id="5" name="Object 4" descr="5 multiplied by missing number box = 10 multiplied by missing number box"/>
          <p:cNvGraphicFramePr>
            <a:graphicFrameLocks noChangeAspect="1"/>
          </p:cNvGraphicFramePr>
          <p:nvPr/>
        </p:nvGraphicFramePr>
        <p:xfrm>
          <a:off x="1524000" y="2996952"/>
          <a:ext cx="3534939" cy="864096"/>
        </p:xfrm>
        <a:graphic>
          <a:graphicData uri="http://schemas.openxmlformats.org/presentationml/2006/ole">
            <mc:AlternateContent xmlns:mc="http://schemas.openxmlformats.org/markup-compatibility/2006">
              <mc:Choice xmlns:v="urn:schemas-microsoft-com:vml" Requires="v">
                <p:oleObj spid="_x0000_s1027" r:id="rId4" imgW="1143000" imgH="279400" progId="Equation.DSMT4">
                  <p:embed/>
                </p:oleObj>
              </mc:Choice>
              <mc:Fallback>
                <p:oleObj r:id="rId4" imgW="1143000" imgH="279400" progId="Equation.DSMT4">
                  <p:embed/>
                  <p:pic>
                    <p:nvPicPr>
                      <p:cNvPr id="5" name="Object 4" descr="5 multiplied by missing number box = 10 multiplied by missing number box"/>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2996952"/>
                        <a:ext cx="3534939" cy="864096"/>
                      </a:xfrm>
                      <a:prstGeom prst="rect">
                        <a:avLst/>
                      </a:prstGeom>
                      <a:noFill/>
                    </p:spPr>
                  </p:pic>
                </p:oleObj>
              </mc:Fallback>
            </mc:AlternateContent>
          </a:graphicData>
        </a:graphic>
      </p:graphicFrame>
      <p:sp>
        <p:nvSpPr>
          <p:cNvPr id="8" name="Content Placeholder 2">
            <a:extLst>
              <a:ext uri="{FF2B5EF4-FFF2-40B4-BE49-F238E27FC236}">
                <a16:creationId xmlns:a16="http://schemas.microsoft.com/office/drawing/2014/main" id="{1547261B-FAFA-4F30-BE0F-8E2D6E0B0ED3}"/>
              </a:ext>
            </a:extLst>
          </p:cNvPr>
          <p:cNvSpPr txBox="1">
            <a:spLocks/>
          </p:cNvSpPr>
          <p:nvPr/>
        </p:nvSpPr>
        <p:spPr>
          <a:xfrm>
            <a:off x="6192010" y="11228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For the problem shown is there:</a:t>
            </a:r>
          </a:p>
          <a:p>
            <a:pPr marL="557199" marR="0" lvl="1" indent="-21430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an infinite number of solutions;</a:t>
            </a:r>
          </a:p>
          <a:p>
            <a:pPr marL="557199" marR="0" lvl="1" indent="-21430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more than one solution;</a:t>
            </a:r>
          </a:p>
          <a:p>
            <a:pPr marL="557199" marR="0" lvl="1" indent="-21430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only one solution?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latin typeface="Arial"/>
                <a:ea typeface="+mn-ea"/>
                <a:cs typeface="+mn-cs"/>
              </a:rPr>
              <a:t>If we choose a value of 2 for the first unknown, what will that mean the second unknown must be? Why?</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latin typeface="Arial"/>
                <a:ea typeface="+mn-ea"/>
                <a:cs typeface="+mn-cs"/>
              </a:rPr>
              <a:t>Repeat for other values and other        equations with two unknowns.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Arial"/>
              <a:ea typeface="+mn-ea"/>
              <a:cs typeface="+mn-cs"/>
            </a:endParaRPr>
          </a:p>
        </p:txBody>
      </p:sp>
      <p:sp>
        <p:nvSpPr>
          <p:cNvPr id="7" name="TextBox 19">
            <a:extLst>
              <a:ext uri="{FF2B5EF4-FFF2-40B4-BE49-F238E27FC236}">
                <a16:creationId xmlns:a16="http://schemas.microsoft.com/office/drawing/2014/main" id="{B71770DE-EA15-4E6B-A260-47F252EE4F44}"/>
              </a:ext>
            </a:extLst>
          </p:cNvPr>
          <p:cNvSpPr txBox="1"/>
          <p:nvPr/>
        </p:nvSpPr>
        <p:spPr>
          <a:xfrm>
            <a:off x="6403560" y="3056090"/>
            <a:ext cx="4967287"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There is an infinite number of solutions to the problem.</a:t>
            </a:r>
          </a:p>
        </p:txBody>
      </p:sp>
      <p:sp>
        <p:nvSpPr>
          <p:cNvPr id="9" name="TextBox 19">
            <a:extLst>
              <a:ext uri="{FF2B5EF4-FFF2-40B4-BE49-F238E27FC236}">
                <a16:creationId xmlns:a16="http://schemas.microsoft.com/office/drawing/2014/main" id="{57F052D8-085A-4320-9DC4-F7763130A95F}"/>
              </a:ext>
            </a:extLst>
          </p:cNvPr>
          <p:cNvSpPr txBox="1"/>
          <p:nvPr/>
        </p:nvSpPr>
        <p:spPr>
          <a:xfrm>
            <a:off x="7044115" y="5244902"/>
            <a:ext cx="3686175"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5 x 2 = 10 so 5 x 2 = 10 x 1</a:t>
            </a:r>
          </a:p>
        </p:txBody>
      </p:sp>
    </p:spTree>
    <p:extLst>
      <p:ext uri="{BB962C8B-B14F-4D97-AF65-F5344CB8AC3E}">
        <p14:creationId xmlns:p14="http://schemas.microsoft.com/office/powerpoint/2010/main" val="4067906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75D282-631E-49E3-981B-F6D1264C80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639" y="1018847"/>
            <a:ext cx="6221763" cy="2503880"/>
          </a:xfrm>
          <a:prstGeom prst="rect">
            <a:avLst/>
          </a:prstGeom>
        </p:spPr>
      </p:pic>
      <p:pic>
        <p:nvPicPr>
          <p:cNvPr id="17" name="Picture 16">
            <a:extLst>
              <a:ext uri="{FF2B5EF4-FFF2-40B4-BE49-F238E27FC236}">
                <a16:creationId xmlns:a16="http://schemas.microsoft.com/office/drawing/2014/main" id="{473E48AA-1E3C-498C-AD52-79848DA649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8380" y="1438278"/>
            <a:ext cx="508763" cy="456390"/>
          </a:xfrm>
          <a:prstGeom prst="rect">
            <a:avLst/>
          </a:prstGeom>
        </p:spPr>
      </p:pic>
      <p:sp>
        <p:nvSpPr>
          <p:cNvPr id="23" name="TextBox 22">
            <a:extLst>
              <a:ext uri="{FF2B5EF4-FFF2-40B4-BE49-F238E27FC236}">
                <a16:creationId xmlns:a16="http://schemas.microsoft.com/office/drawing/2014/main" id="{09F05A61-B122-40F2-AE46-7FFBCF01E311}"/>
              </a:ext>
            </a:extLst>
          </p:cNvPr>
          <p:cNvSpPr txBox="1"/>
          <p:nvPr/>
        </p:nvSpPr>
        <p:spPr bwMode="auto">
          <a:xfrm>
            <a:off x="2303632" y="3811235"/>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1"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b</a:t>
            </a:r>
            <a:r>
              <a:rPr kumimoji="0" lang="en-GB" sz="24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 = 18 </a:t>
            </a:r>
            <a:r>
              <a:rPr kumimoji="0" lang="en-GB" sz="2400" b="0" i="0" u="none" strike="noStrike" kern="1200" cap="none" spc="0" normalizeH="0" baseline="0" noProof="0" dirty="0">
                <a:ln>
                  <a:noFill/>
                </a:ln>
                <a:solidFill>
                  <a:srgbClr val="000000"/>
                </a:solidFill>
                <a:effectLst/>
                <a:uLnTx/>
                <a:uFillTx/>
                <a:latin typeface="Myriad Pro Semibold"/>
                <a:ea typeface="Myriad Pro Semibold" charset="0"/>
                <a:cs typeface="Arial" panose="020B0604020202020204" pitchFamily="34" charset="0"/>
              </a:rPr>
              <a:t>÷</a:t>
            </a:r>
            <a:r>
              <a:rPr kumimoji="0" lang="en-GB" sz="24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 2</a:t>
            </a:r>
          </a:p>
        </p:txBody>
      </p:sp>
      <p:sp>
        <p:nvSpPr>
          <p:cNvPr id="26" name="TextBox 25">
            <a:extLst>
              <a:ext uri="{FF2B5EF4-FFF2-40B4-BE49-F238E27FC236}">
                <a16:creationId xmlns:a16="http://schemas.microsoft.com/office/drawing/2014/main" id="{198A1F96-29CA-450D-A78E-CCBD56FCEADD}"/>
              </a:ext>
            </a:extLst>
          </p:cNvPr>
          <p:cNvSpPr txBox="1"/>
          <p:nvPr/>
        </p:nvSpPr>
        <p:spPr bwMode="auto">
          <a:xfrm>
            <a:off x="2308807" y="4457762"/>
            <a:ext cx="14446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9 + 7</a:t>
            </a:r>
          </a:p>
        </p:txBody>
      </p:sp>
      <p:sp>
        <p:nvSpPr>
          <p:cNvPr id="3" name="Title 2">
            <a:extLst>
              <a:ext uri="{FF2B5EF4-FFF2-40B4-BE49-F238E27FC236}">
                <a16:creationId xmlns:a16="http://schemas.microsoft.com/office/drawing/2014/main" id="{30E4149B-2744-4D0F-9CBC-A7E4D59D7401}"/>
              </a:ext>
            </a:extLst>
          </p:cNvPr>
          <p:cNvSpPr>
            <a:spLocks noGrp="1"/>
          </p:cNvSpPr>
          <p:nvPr>
            <p:ph type="title"/>
          </p:nvPr>
        </p:nvSpPr>
        <p:spPr/>
        <p:txBody>
          <a:bodyPr/>
          <a:lstStyle/>
          <a:p>
            <a:r>
              <a:rPr lang="en-GB" dirty="0"/>
              <a:t>6AS/MD-4 Solve problems with two unknowns</a:t>
            </a:r>
          </a:p>
        </p:txBody>
      </p:sp>
      <p:sp>
        <p:nvSpPr>
          <p:cNvPr id="8" name="TextBox 7">
            <a:extLst>
              <a:ext uri="{FF2B5EF4-FFF2-40B4-BE49-F238E27FC236}">
                <a16:creationId xmlns:a16="http://schemas.microsoft.com/office/drawing/2014/main" id="{D097B267-2297-478F-9965-0C9D1D491390}"/>
              </a:ext>
            </a:extLst>
          </p:cNvPr>
          <p:cNvSpPr txBox="1"/>
          <p:nvPr/>
        </p:nvSpPr>
        <p:spPr bwMode="auto">
          <a:xfrm>
            <a:off x="1078269" y="5104289"/>
            <a:ext cx="4390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The two numbers are 9 and 16.</a:t>
            </a:r>
          </a:p>
        </p:txBody>
      </p:sp>
      <p:sp>
        <p:nvSpPr>
          <p:cNvPr id="9" name="TextBox 8">
            <a:extLst>
              <a:ext uri="{FF2B5EF4-FFF2-40B4-BE49-F238E27FC236}">
                <a16:creationId xmlns:a16="http://schemas.microsoft.com/office/drawing/2014/main" id="{7F110152-A04C-48C8-B3B1-64806968FCD1}"/>
              </a:ext>
            </a:extLst>
          </p:cNvPr>
          <p:cNvSpPr txBox="1"/>
          <p:nvPr/>
        </p:nvSpPr>
        <p:spPr bwMode="auto">
          <a:xfrm>
            <a:off x="1891600" y="5750816"/>
            <a:ext cx="27633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400" dirty="0">
                <a:solidFill>
                  <a:srgbClr val="000000"/>
                </a:solidFill>
                <a:latin typeface="Myriad Pro Semibold" charset="0"/>
                <a:ea typeface="Myriad Pro Semibold" charset="0"/>
                <a:cs typeface="Myriad Pro Semibold" charset="0"/>
              </a:rPr>
              <a:t>C</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heck: 9 + 16 = 25</a:t>
            </a:r>
          </a:p>
        </p:txBody>
      </p:sp>
      <p:pic>
        <p:nvPicPr>
          <p:cNvPr id="15" name="Picture 14">
            <a:extLst>
              <a:ext uri="{FF2B5EF4-FFF2-40B4-BE49-F238E27FC236}">
                <a16:creationId xmlns:a16="http://schemas.microsoft.com/office/drawing/2014/main" id="{25952638-56F1-484C-8088-6F012A7835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29121" y="2080179"/>
            <a:ext cx="875372" cy="187045"/>
          </a:xfrm>
          <a:prstGeom prst="rect">
            <a:avLst/>
          </a:prstGeom>
        </p:spPr>
      </p:pic>
      <p:pic>
        <p:nvPicPr>
          <p:cNvPr id="21" name="Picture 20">
            <a:extLst>
              <a:ext uri="{FF2B5EF4-FFF2-40B4-BE49-F238E27FC236}">
                <a16:creationId xmlns:a16="http://schemas.microsoft.com/office/drawing/2014/main" id="{AD10C78A-9D18-43EF-A0D0-502BA753B5B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71327" y="1580094"/>
            <a:ext cx="119709" cy="187045"/>
          </a:xfrm>
          <a:prstGeom prst="rect">
            <a:avLst/>
          </a:prstGeom>
        </p:spPr>
      </p:pic>
      <p:pic>
        <p:nvPicPr>
          <p:cNvPr id="22" name="Picture 21">
            <a:extLst>
              <a:ext uri="{FF2B5EF4-FFF2-40B4-BE49-F238E27FC236}">
                <a16:creationId xmlns:a16="http://schemas.microsoft.com/office/drawing/2014/main" id="{B0B15C83-731D-43A6-90CC-8A62766FCDE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71327" y="2609980"/>
            <a:ext cx="119709" cy="187045"/>
          </a:xfrm>
          <a:prstGeom prst="rect">
            <a:avLst/>
          </a:prstGeom>
        </p:spPr>
      </p:pic>
      <p:sp>
        <p:nvSpPr>
          <p:cNvPr id="24" name="TextBox 23">
            <a:extLst>
              <a:ext uri="{FF2B5EF4-FFF2-40B4-BE49-F238E27FC236}">
                <a16:creationId xmlns:a16="http://schemas.microsoft.com/office/drawing/2014/main" id="{59996A6B-0A17-4FC5-ADB2-BD5F1C8FF983}"/>
              </a:ext>
            </a:extLst>
          </p:cNvPr>
          <p:cNvSpPr txBox="1"/>
          <p:nvPr/>
        </p:nvSpPr>
        <p:spPr bwMode="auto">
          <a:xfrm>
            <a:off x="3644712" y="4457762"/>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16</a:t>
            </a:r>
          </a:p>
        </p:txBody>
      </p:sp>
      <p:sp>
        <p:nvSpPr>
          <p:cNvPr id="25" name="TextBox 24">
            <a:extLst>
              <a:ext uri="{FF2B5EF4-FFF2-40B4-BE49-F238E27FC236}">
                <a16:creationId xmlns:a16="http://schemas.microsoft.com/office/drawing/2014/main" id="{08530C0E-C05A-4271-B947-C02088284B9B}"/>
              </a:ext>
            </a:extLst>
          </p:cNvPr>
          <p:cNvSpPr txBox="1"/>
          <p:nvPr/>
        </p:nvSpPr>
        <p:spPr bwMode="auto">
          <a:xfrm>
            <a:off x="3805947" y="3811235"/>
            <a:ext cx="6463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9</a:t>
            </a:r>
          </a:p>
        </p:txBody>
      </p:sp>
      <p:sp>
        <p:nvSpPr>
          <p:cNvPr id="6" name="Content Placeholder 2">
            <a:extLst>
              <a:ext uri="{FF2B5EF4-FFF2-40B4-BE49-F238E27FC236}">
                <a16:creationId xmlns:a16="http://schemas.microsoft.com/office/drawing/2014/main" id="{F738F345-CD12-4932-90A4-3F3D4AAC23F4}"/>
              </a:ext>
            </a:extLst>
          </p:cNvPr>
          <p:cNvSpPr txBox="1">
            <a:spLocks/>
          </p:cNvSpPr>
          <p:nvPr/>
        </p:nvSpPr>
        <p:spPr>
          <a:xfrm>
            <a:off x="6198873" y="139101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sum of two numbers, a and b, is 25, and the difference between them is 7. What are the two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label our representation to shown that the sum is 25?</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show that the difference between a and b is 7?</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subtract 7 from one part, how will this affect the sum?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check that our solutions are 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0" name="Rectangle 19">
            <a:extLst>
              <a:ext uri="{FF2B5EF4-FFF2-40B4-BE49-F238E27FC236}">
                <a16:creationId xmlns:a16="http://schemas.microsoft.com/office/drawing/2014/main" id="{7C0414E6-BA4C-4609-91E6-523F8630037A}"/>
              </a:ext>
            </a:extLst>
          </p:cNvPr>
          <p:cNvSpPr/>
          <p:nvPr/>
        </p:nvSpPr>
        <p:spPr bwMode="auto">
          <a:xfrm flipV="1">
            <a:off x="4308936" y="1292046"/>
            <a:ext cx="765551" cy="189477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7" name="Group 6">
            <a:extLst>
              <a:ext uri="{FF2B5EF4-FFF2-40B4-BE49-F238E27FC236}">
                <a16:creationId xmlns:a16="http://schemas.microsoft.com/office/drawing/2014/main" id="{E3834EE4-8A60-4AFB-90C3-093DDDBD0910}"/>
              </a:ext>
            </a:extLst>
          </p:cNvPr>
          <p:cNvGrpSpPr/>
          <p:nvPr/>
        </p:nvGrpSpPr>
        <p:grpSpPr>
          <a:xfrm>
            <a:off x="3393493" y="1046168"/>
            <a:ext cx="572406" cy="2331956"/>
            <a:chOff x="3393493" y="1046168"/>
            <a:chExt cx="572406" cy="2331956"/>
          </a:xfrm>
        </p:grpSpPr>
        <p:sp>
          <p:nvSpPr>
            <p:cNvPr id="27" name="Rectangle 26">
              <a:extLst>
                <a:ext uri="{FF2B5EF4-FFF2-40B4-BE49-F238E27FC236}">
                  <a16:creationId xmlns:a16="http://schemas.microsoft.com/office/drawing/2014/main" id="{5267A591-0D90-4B6A-A01B-D5A0208743BB}"/>
                </a:ext>
              </a:extLst>
            </p:cNvPr>
            <p:cNvSpPr/>
            <p:nvPr/>
          </p:nvSpPr>
          <p:spPr bwMode="auto">
            <a:xfrm flipV="1">
              <a:off x="3393493" y="1046168"/>
              <a:ext cx="184887" cy="24587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8" name="Rectangle 27">
              <a:extLst>
                <a:ext uri="{FF2B5EF4-FFF2-40B4-BE49-F238E27FC236}">
                  <a16:creationId xmlns:a16="http://schemas.microsoft.com/office/drawing/2014/main" id="{5D6AC47E-D838-4401-ABC6-EBA4F000D244}"/>
                </a:ext>
              </a:extLst>
            </p:cNvPr>
            <p:cNvSpPr/>
            <p:nvPr/>
          </p:nvSpPr>
          <p:spPr bwMode="auto">
            <a:xfrm flipV="1">
              <a:off x="3393493" y="1353968"/>
              <a:ext cx="184887" cy="59239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Rectangle 28">
              <a:extLst>
                <a:ext uri="{FF2B5EF4-FFF2-40B4-BE49-F238E27FC236}">
                  <a16:creationId xmlns:a16="http://schemas.microsoft.com/office/drawing/2014/main" id="{880B2E60-A7B8-4F91-9B63-8E86F862D285}"/>
                </a:ext>
              </a:extLst>
            </p:cNvPr>
            <p:cNvSpPr/>
            <p:nvPr/>
          </p:nvSpPr>
          <p:spPr bwMode="auto">
            <a:xfrm flipV="1">
              <a:off x="3393493" y="2008287"/>
              <a:ext cx="320713" cy="35751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0" name="Rectangle 29">
              <a:extLst>
                <a:ext uri="{FF2B5EF4-FFF2-40B4-BE49-F238E27FC236}">
                  <a16:creationId xmlns:a16="http://schemas.microsoft.com/office/drawing/2014/main" id="{32C714E0-0AB5-4889-8E72-32F1E9560D5F}"/>
                </a:ext>
              </a:extLst>
            </p:cNvPr>
            <p:cNvSpPr/>
            <p:nvPr/>
          </p:nvSpPr>
          <p:spPr bwMode="auto">
            <a:xfrm flipV="1">
              <a:off x="3393493" y="3075741"/>
              <a:ext cx="184887" cy="30238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 name="Rectangle 30">
              <a:extLst>
                <a:ext uri="{FF2B5EF4-FFF2-40B4-BE49-F238E27FC236}">
                  <a16:creationId xmlns:a16="http://schemas.microsoft.com/office/drawing/2014/main" id="{637F3095-C989-4BA8-AD1B-3A39C9799A8F}"/>
                </a:ext>
              </a:extLst>
            </p:cNvPr>
            <p:cNvSpPr/>
            <p:nvPr/>
          </p:nvSpPr>
          <p:spPr bwMode="auto">
            <a:xfrm flipV="1">
              <a:off x="3740317" y="1487967"/>
              <a:ext cx="225582" cy="27917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Tree>
    <p:extLst>
      <p:ext uri="{BB962C8B-B14F-4D97-AF65-F5344CB8AC3E}">
        <p14:creationId xmlns:p14="http://schemas.microsoft.com/office/powerpoint/2010/main" val="2758723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20"/>
                                        </p:tgtEl>
                                      </p:cBhvr>
                                    </p:animEffect>
                                    <p:set>
                                      <p:cBhvr>
                                        <p:cTn id="11" dur="1" fill="hold">
                                          <p:stCondLst>
                                            <p:cond delay="499"/>
                                          </p:stCondLst>
                                        </p:cTn>
                                        <p:tgtEl>
                                          <p:spTgt spid="20"/>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7"/>
                                        </p:tgtEl>
                                      </p:cBhvr>
                                    </p:animEffect>
                                    <p:set>
                                      <p:cBhvr>
                                        <p:cTn id="20" dur="1" fill="hold">
                                          <p:stCondLst>
                                            <p:cond delay="499"/>
                                          </p:stCondLst>
                                        </p:cTn>
                                        <p:tgtEl>
                                          <p:spTgt spid="7"/>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childTnLst>
                          </p:cTn>
                        </p:par>
                        <p:par>
                          <p:cTn id="30" fill="hold">
                            <p:stCondLst>
                              <p:cond delay="500"/>
                            </p:stCondLst>
                            <p:childTnLst>
                              <p:par>
                                <p:cTn id="31" presetID="10" presetClass="entr" presetSubtype="0"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par>
                                <p:cTn id="47" presetID="10" presetClass="entr" presetSubtype="0"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500"/>
                                        <p:tgtEl>
                                          <p:spTgt spid="2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500"/>
                                        <p:tgtEl>
                                          <p:spTgt spid="8"/>
                                        </p:tgtEl>
                                      </p:cBhvr>
                                    </p:animEffec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fade">
                                      <p:cBhvr>
                                        <p:cTn id="7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6" grpId="0"/>
      <p:bldP spid="8" grpId="0"/>
      <p:bldP spid="9" grpId="0"/>
      <p:bldP spid="24" grpId="0"/>
      <p:bldP spid="25" grpId="0"/>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a:extLst>
              <a:ext uri="{FF2B5EF4-FFF2-40B4-BE49-F238E27FC236}">
                <a16:creationId xmlns:a16="http://schemas.microsoft.com/office/drawing/2014/main" id="{5F12A7C5-8E04-4623-8C42-53D4E6118142}"/>
              </a:ext>
            </a:extLst>
          </p:cNvPr>
          <p:cNvSpPr txBox="1"/>
          <p:nvPr/>
        </p:nvSpPr>
        <p:spPr bwMode="auto">
          <a:xfrm>
            <a:off x="2805781" y="4849169"/>
            <a:ext cx="133401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4 × 4</a:t>
            </a:r>
          </a:p>
        </p:txBody>
      </p:sp>
      <p:sp>
        <p:nvSpPr>
          <p:cNvPr id="35" name="TextBox 34">
            <a:extLst>
              <a:ext uri="{FF2B5EF4-FFF2-40B4-BE49-F238E27FC236}">
                <a16:creationId xmlns:a16="http://schemas.microsoft.com/office/drawing/2014/main" id="{9722A71B-4372-41B6-BDDF-C24FF7CFA697}"/>
              </a:ext>
            </a:extLst>
          </p:cNvPr>
          <p:cNvSpPr txBox="1"/>
          <p:nvPr/>
        </p:nvSpPr>
        <p:spPr bwMode="auto">
          <a:xfrm>
            <a:off x="1908349" y="3811235"/>
            <a:ext cx="239161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one part = 20 ÷ 5</a:t>
            </a:r>
          </a:p>
        </p:txBody>
      </p:sp>
      <p:sp>
        <p:nvSpPr>
          <p:cNvPr id="3" name="Title 2">
            <a:extLst>
              <a:ext uri="{FF2B5EF4-FFF2-40B4-BE49-F238E27FC236}">
                <a16:creationId xmlns:a16="http://schemas.microsoft.com/office/drawing/2014/main" id="{801F167B-0588-49EF-A395-476C2636F2F9}"/>
              </a:ext>
            </a:extLst>
          </p:cNvPr>
          <p:cNvSpPr>
            <a:spLocks noGrp="1"/>
          </p:cNvSpPr>
          <p:nvPr>
            <p:ph type="title"/>
          </p:nvPr>
        </p:nvSpPr>
        <p:spPr/>
        <p:txBody>
          <a:bodyPr/>
          <a:lstStyle/>
          <a:p>
            <a:r>
              <a:rPr lang="en-GB" dirty="0"/>
              <a:t>6AS/MD-4 Solve problems with two unknowns</a:t>
            </a:r>
          </a:p>
        </p:txBody>
      </p:sp>
      <p:sp>
        <p:nvSpPr>
          <p:cNvPr id="12" name="TextBox 11">
            <a:extLst>
              <a:ext uri="{FF2B5EF4-FFF2-40B4-BE49-F238E27FC236}">
                <a16:creationId xmlns:a16="http://schemas.microsoft.com/office/drawing/2014/main" id="{63A80465-8AF6-45D0-A90A-6850143016FD}"/>
              </a:ext>
            </a:extLst>
          </p:cNvPr>
          <p:cNvSpPr txBox="1"/>
          <p:nvPr/>
        </p:nvSpPr>
        <p:spPr bwMode="auto">
          <a:xfrm>
            <a:off x="2809900" y="4330202"/>
            <a:ext cx="83548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b</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4</a:t>
            </a:r>
          </a:p>
        </p:txBody>
      </p:sp>
      <p:sp>
        <p:nvSpPr>
          <p:cNvPr id="14" name="TextBox 13">
            <a:extLst>
              <a:ext uri="{FF2B5EF4-FFF2-40B4-BE49-F238E27FC236}">
                <a16:creationId xmlns:a16="http://schemas.microsoft.com/office/drawing/2014/main" id="{9A24112B-0808-444F-ACAD-6830D588A570}"/>
              </a:ext>
            </a:extLst>
          </p:cNvPr>
          <p:cNvSpPr txBox="1"/>
          <p:nvPr/>
        </p:nvSpPr>
        <p:spPr bwMode="auto">
          <a:xfrm>
            <a:off x="1333113" y="5368136"/>
            <a:ext cx="403386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The two numbers are 16 and 4.</a:t>
            </a:r>
          </a:p>
        </p:txBody>
      </p:sp>
      <p:sp>
        <p:nvSpPr>
          <p:cNvPr id="15" name="TextBox 14">
            <a:extLst>
              <a:ext uri="{FF2B5EF4-FFF2-40B4-BE49-F238E27FC236}">
                <a16:creationId xmlns:a16="http://schemas.microsoft.com/office/drawing/2014/main" id="{852B0B13-FB41-4F57-A520-834D00C13F20}"/>
              </a:ext>
            </a:extLst>
          </p:cNvPr>
          <p:cNvSpPr txBox="1"/>
          <p:nvPr/>
        </p:nvSpPr>
        <p:spPr bwMode="auto">
          <a:xfrm>
            <a:off x="2427934" y="5887102"/>
            <a:ext cx="25395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heck: 16 + 4 = 20</a:t>
            </a:r>
          </a:p>
        </p:txBody>
      </p:sp>
      <p:grpSp>
        <p:nvGrpSpPr>
          <p:cNvPr id="33" name="Group 32">
            <a:extLst>
              <a:ext uri="{FF2B5EF4-FFF2-40B4-BE49-F238E27FC236}">
                <a16:creationId xmlns:a16="http://schemas.microsoft.com/office/drawing/2014/main" id="{8F3896D3-C3C7-41DC-B19F-A66A1E054D64}"/>
              </a:ext>
            </a:extLst>
          </p:cNvPr>
          <p:cNvGrpSpPr/>
          <p:nvPr/>
        </p:nvGrpSpPr>
        <p:grpSpPr>
          <a:xfrm>
            <a:off x="5287778" y="1796732"/>
            <a:ext cx="645112" cy="1735781"/>
            <a:chOff x="6509736" y="1957671"/>
            <a:chExt cx="645112" cy="1735781"/>
          </a:xfrm>
        </p:grpSpPr>
        <p:pic>
          <p:nvPicPr>
            <p:cNvPr id="23" name="Picture 22" descr="A close up of a logo&#10;&#10;Description generated with very high confidence">
              <a:extLst>
                <a:ext uri="{FF2B5EF4-FFF2-40B4-BE49-F238E27FC236}">
                  <a16:creationId xmlns:a16="http://schemas.microsoft.com/office/drawing/2014/main" id="{A58D908E-FB5C-42FD-8602-D970689F78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9736" y="1957671"/>
              <a:ext cx="194528" cy="1735781"/>
            </a:xfrm>
            <a:prstGeom prst="rect">
              <a:avLst/>
            </a:prstGeom>
          </p:spPr>
        </p:pic>
        <p:sp>
          <p:nvSpPr>
            <p:cNvPr id="26" name="TextBox 25">
              <a:extLst>
                <a:ext uri="{FF2B5EF4-FFF2-40B4-BE49-F238E27FC236}">
                  <a16:creationId xmlns:a16="http://schemas.microsoft.com/office/drawing/2014/main" id="{D9852610-B9A6-44AB-855B-B7584156E6A6}"/>
                </a:ext>
              </a:extLst>
            </p:cNvPr>
            <p:cNvSpPr txBox="1"/>
            <p:nvPr/>
          </p:nvSpPr>
          <p:spPr bwMode="auto">
            <a:xfrm>
              <a:off x="6694465" y="2625506"/>
              <a:ext cx="4603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20</a:t>
              </a:r>
            </a:p>
          </p:txBody>
        </p:sp>
      </p:grpSp>
      <p:grpSp>
        <p:nvGrpSpPr>
          <p:cNvPr id="32" name="Group 31">
            <a:extLst>
              <a:ext uri="{FF2B5EF4-FFF2-40B4-BE49-F238E27FC236}">
                <a16:creationId xmlns:a16="http://schemas.microsoft.com/office/drawing/2014/main" id="{BE82DE2F-FE6A-46A1-8982-FE63AA22C31C}"/>
              </a:ext>
            </a:extLst>
          </p:cNvPr>
          <p:cNvGrpSpPr/>
          <p:nvPr/>
        </p:nvGrpSpPr>
        <p:grpSpPr>
          <a:xfrm>
            <a:off x="950353" y="1847561"/>
            <a:ext cx="4255557" cy="673364"/>
            <a:chOff x="2172310" y="2008501"/>
            <a:chExt cx="4255557" cy="673364"/>
          </a:xfrm>
        </p:grpSpPr>
        <p:sp>
          <p:nvSpPr>
            <p:cNvPr id="25" name="TextBox 24">
              <a:extLst>
                <a:ext uri="{FF2B5EF4-FFF2-40B4-BE49-F238E27FC236}">
                  <a16:creationId xmlns:a16="http://schemas.microsoft.com/office/drawing/2014/main" id="{35C7C329-8C7D-4AA1-8F76-C1E21C4A3BA0}"/>
                </a:ext>
              </a:extLst>
            </p:cNvPr>
            <p:cNvSpPr txBox="1"/>
            <p:nvPr/>
          </p:nvSpPr>
          <p:spPr bwMode="auto">
            <a:xfrm>
              <a:off x="2172310" y="2145128"/>
              <a:ext cx="3241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a:t>
              </a:r>
              <a:endPar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pic>
          <p:nvPicPr>
            <p:cNvPr id="28" name="Picture 27" descr="A close up of a logo&#10;&#10;Description generated with very high confidence">
              <a:extLst>
                <a:ext uri="{FF2B5EF4-FFF2-40B4-BE49-F238E27FC236}">
                  <a16:creationId xmlns:a16="http://schemas.microsoft.com/office/drawing/2014/main" id="{11AD1E67-E3A7-4D3F-BDB9-622900D595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4878" y="2008501"/>
              <a:ext cx="3912989" cy="673364"/>
            </a:xfrm>
            <a:prstGeom prst="rect">
              <a:avLst/>
            </a:prstGeom>
          </p:spPr>
        </p:pic>
      </p:grpSp>
      <p:grpSp>
        <p:nvGrpSpPr>
          <p:cNvPr id="31" name="Group 30">
            <a:extLst>
              <a:ext uri="{FF2B5EF4-FFF2-40B4-BE49-F238E27FC236}">
                <a16:creationId xmlns:a16="http://schemas.microsoft.com/office/drawing/2014/main" id="{F58B50FD-1A1F-4AC3-820F-3CC626A35121}"/>
              </a:ext>
            </a:extLst>
          </p:cNvPr>
          <p:cNvGrpSpPr/>
          <p:nvPr/>
        </p:nvGrpSpPr>
        <p:grpSpPr>
          <a:xfrm>
            <a:off x="950353" y="2803225"/>
            <a:ext cx="1337649" cy="673364"/>
            <a:chOff x="2172310" y="2964165"/>
            <a:chExt cx="1337649" cy="673364"/>
          </a:xfrm>
        </p:grpSpPr>
        <p:sp>
          <p:nvSpPr>
            <p:cNvPr id="24" name="TextBox 23">
              <a:extLst>
                <a:ext uri="{FF2B5EF4-FFF2-40B4-BE49-F238E27FC236}">
                  <a16:creationId xmlns:a16="http://schemas.microsoft.com/office/drawing/2014/main" id="{20A5EAB4-A433-4985-837F-B8620E5FBB4D}"/>
                </a:ext>
              </a:extLst>
            </p:cNvPr>
            <p:cNvSpPr txBox="1"/>
            <p:nvPr/>
          </p:nvSpPr>
          <p:spPr bwMode="auto">
            <a:xfrm>
              <a:off x="2172310" y="3100792"/>
              <a:ext cx="3241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b</a:t>
              </a:r>
              <a:endPar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pic>
          <p:nvPicPr>
            <p:cNvPr id="30" name="Picture 29">
              <a:extLst>
                <a:ext uri="{FF2B5EF4-FFF2-40B4-BE49-F238E27FC236}">
                  <a16:creationId xmlns:a16="http://schemas.microsoft.com/office/drawing/2014/main" id="{328371F6-FF9E-41F6-8F37-34837B0EB82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14878" y="2964165"/>
              <a:ext cx="995081" cy="673364"/>
            </a:xfrm>
            <a:prstGeom prst="rect">
              <a:avLst/>
            </a:prstGeom>
          </p:spPr>
        </p:pic>
      </p:grpSp>
      <p:sp>
        <p:nvSpPr>
          <p:cNvPr id="36" name="TextBox 35">
            <a:extLst>
              <a:ext uri="{FF2B5EF4-FFF2-40B4-BE49-F238E27FC236}">
                <a16:creationId xmlns:a16="http://schemas.microsoft.com/office/drawing/2014/main" id="{F8343C8F-07DE-4A5C-B82C-5F68202122E6}"/>
              </a:ext>
            </a:extLst>
          </p:cNvPr>
          <p:cNvSpPr txBox="1"/>
          <p:nvPr/>
        </p:nvSpPr>
        <p:spPr bwMode="auto">
          <a:xfrm>
            <a:off x="4176958" y="3811235"/>
            <a:ext cx="60625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4</a:t>
            </a:r>
          </a:p>
        </p:txBody>
      </p:sp>
      <p:sp>
        <p:nvSpPr>
          <p:cNvPr id="37" name="TextBox 36">
            <a:extLst>
              <a:ext uri="{FF2B5EF4-FFF2-40B4-BE49-F238E27FC236}">
                <a16:creationId xmlns:a16="http://schemas.microsoft.com/office/drawing/2014/main" id="{E7393E1D-3291-4A5D-A909-AC58E6AA9C3D}"/>
              </a:ext>
            </a:extLst>
          </p:cNvPr>
          <p:cNvSpPr txBox="1"/>
          <p:nvPr/>
        </p:nvSpPr>
        <p:spPr bwMode="auto">
          <a:xfrm>
            <a:off x="1634760" y="293985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38" name="TextBox 37">
            <a:extLst>
              <a:ext uri="{FF2B5EF4-FFF2-40B4-BE49-F238E27FC236}">
                <a16:creationId xmlns:a16="http://schemas.microsoft.com/office/drawing/2014/main" id="{C815815B-62E7-4A3A-B489-2ADF760FB31B}"/>
              </a:ext>
            </a:extLst>
          </p:cNvPr>
          <p:cNvSpPr txBox="1"/>
          <p:nvPr/>
        </p:nvSpPr>
        <p:spPr bwMode="auto">
          <a:xfrm>
            <a:off x="1634760" y="1984188"/>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39" name="TextBox 38">
            <a:extLst>
              <a:ext uri="{FF2B5EF4-FFF2-40B4-BE49-F238E27FC236}">
                <a16:creationId xmlns:a16="http://schemas.microsoft.com/office/drawing/2014/main" id="{41329A70-CECC-4E29-A327-4204D53C5A86}"/>
              </a:ext>
            </a:extLst>
          </p:cNvPr>
          <p:cNvSpPr txBox="1"/>
          <p:nvPr/>
        </p:nvSpPr>
        <p:spPr bwMode="auto">
          <a:xfrm>
            <a:off x="2599477" y="1984188"/>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40" name="TextBox 39">
            <a:extLst>
              <a:ext uri="{FF2B5EF4-FFF2-40B4-BE49-F238E27FC236}">
                <a16:creationId xmlns:a16="http://schemas.microsoft.com/office/drawing/2014/main" id="{E4711FB8-AFA2-4091-8FF8-E5C14682EB06}"/>
              </a:ext>
            </a:extLst>
          </p:cNvPr>
          <p:cNvSpPr txBox="1"/>
          <p:nvPr/>
        </p:nvSpPr>
        <p:spPr bwMode="auto">
          <a:xfrm>
            <a:off x="3583928" y="1984188"/>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41" name="TextBox 40">
            <a:extLst>
              <a:ext uri="{FF2B5EF4-FFF2-40B4-BE49-F238E27FC236}">
                <a16:creationId xmlns:a16="http://schemas.microsoft.com/office/drawing/2014/main" id="{6E93E38E-2D0A-4984-81BE-90C32325D6B1}"/>
              </a:ext>
            </a:extLst>
          </p:cNvPr>
          <p:cNvSpPr txBox="1"/>
          <p:nvPr/>
        </p:nvSpPr>
        <p:spPr bwMode="auto">
          <a:xfrm>
            <a:off x="4552971" y="1984188"/>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43" name="TextBox 42">
            <a:extLst>
              <a:ext uri="{FF2B5EF4-FFF2-40B4-BE49-F238E27FC236}">
                <a16:creationId xmlns:a16="http://schemas.microsoft.com/office/drawing/2014/main" id="{CAE8A541-C9F0-409B-87B6-48155E966CFC}"/>
              </a:ext>
            </a:extLst>
          </p:cNvPr>
          <p:cNvSpPr txBox="1"/>
          <p:nvPr/>
        </p:nvSpPr>
        <p:spPr bwMode="auto">
          <a:xfrm>
            <a:off x="4022015" y="4849169"/>
            <a:ext cx="7585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16</a:t>
            </a:r>
          </a:p>
        </p:txBody>
      </p:sp>
      <p:sp>
        <p:nvSpPr>
          <p:cNvPr id="5" name="Content Placeholder 2">
            <a:extLst>
              <a:ext uri="{FF2B5EF4-FFF2-40B4-BE49-F238E27FC236}">
                <a16:creationId xmlns:a16="http://schemas.microsoft.com/office/drawing/2014/main" id="{0D7CC0F8-56ED-49E5-892E-4B8792FBA6A0}"/>
              </a:ext>
            </a:extLst>
          </p:cNvPr>
          <p:cNvSpPr txBox="1">
            <a:spLocks/>
          </p:cNvSpPr>
          <p:nvPr/>
        </p:nvSpPr>
        <p:spPr>
          <a:xfrm>
            <a:off x="6175061" y="1288981"/>
            <a:ext cx="5407340"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sum of two numbers is 20. One number is four times the other number. What are the two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strips of paper to model the problem.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are all of the parts equal in size?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do we divide by 5 and not 4?</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9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check that our solutions are 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7" name="TextBox 19">
            <a:extLst>
              <a:ext uri="{FF2B5EF4-FFF2-40B4-BE49-F238E27FC236}">
                <a16:creationId xmlns:a16="http://schemas.microsoft.com/office/drawing/2014/main" id="{2BF3B71C-5BD9-4679-B2C8-01A4A47BAB75}"/>
              </a:ext>
            </a:extLst>
          </p:cNvPr>
          <p:cNvSpPr txBox="1"/>
          <p:nvPr/>
        </p:nvSpPr>
        <p:spPr>
          <a:xfrm>
            <a:off x="6096000" y="4067504"/>
            <a:ext cx="5632174" cy="132343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a:ea typeface="Myriad Pro Semibold" charset="0"/>
                <a:cs typeface="Myriad Pro Semibold" charset="0"/>
              </a:rPr>
              <a:t>One number is four times the size of the other. This can be represented by one part to four parts. There are five equal parts that sum to twenty, so we must divide by five.</a:t>
            </a:r>
          </a:p>
        </p:txBody>
      </p:sp>
    </p:spTree>
    <p:extLst>
      <p:ext uri="{BB962C8B-B14F-4D97-AF65-F5344CB8AC3E}">
        <p14:creationId xmlns:p14="http://schemas.microsoft.com/office/powerpoint/2010/main" val="1791976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500"/>
                                        <p:tgtEl>
                                          <p:spTgt spid="35"/>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500"/>
                                        <p:tgtEl>
                                          <p:spTgt spid="3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500"/>
                                        <p:tgtEl>
                                          <p:spTgt spid="4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fade">
                                      <p:cBhvr>
                                        <p:cTn id="58" dur="500"/>
                                        <p:tgtEl>
                                          <p:spTgt spid="3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500"/>
                                        <p:tgtEl>
                                          <p:spTgt spid="4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fade">
                                      <p:cBhvr>
                                        <p:cTn id="64" dur="500"/>
                                        <p:tgtEl>
                                          <p:spTgt spid="41"/>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fade">
                                      <p:cBhvr>
                                        <p:cTn id="69" dur="500"/>
                                        <p:tgtEl>
                                          <p:spTgt spid="43"/>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fade">
                                      <p:cBhvr>
                                        <p:cTn id="74" dur="500"/>
                                        <p:tgtEl>
                                          <p:spTgt spid="14"/>
                                        </p:tgtEl>
                                      </p:cBhvr>
                                    </p:animEffec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fade">
                                      <p:cBhvr>
                                        <p:cTn id="8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35" grpId="0"/>
      <p:bldP spid="12" grpId="0"/>
      <p:bldP spid="14" grpId="0"/>
      <p:bldP spid="15" grpId="0"/>
      <p:bldP spid="36" grpId="0"/>
      <p:bldP spid="37" grpId="0"/>
      <p:bldP spid="38" grpId="0"/>
      <p:bldP spid="39" grpId="0"/>
      <p:bldP spid="40" grpId="0"/>
      <p:bldP spid="41" grpId="0"/>
      <p:bldP spid="43" grpId="0"/>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E7D839A7-3057-42C4-9949-2850232CF54F}"/>
              </a:ext>
            </a:extLst>
          </p:cNvPr>
          <p:cNvGrpSpPr/>
          <p:nvPr/>
        </p:nvGrpSpPr>
        <p:grpSpPr>
          <a:xfrm>
            <a:off x="808542" y="2578901"/>
            <a:ext cx="4530039" cy="1653482"/>
            <a:chOff x="1934337" y="4514547"/>
            <a:chExt cx="4530039" cy="1653482"/>
          </a:xfrm>
        </p:grpSpPr>
        <p:pic>
          <p:nvPicPr>
            <p:cNvPr id="18" name="Picture 17">
              <a:extLst>
                <a:ext uri="{FF2B5EF4-FFF2-40B4-BE49-F238E27FC236}">
                  <a16:creationId xmlns:a16="http://schemas.microsoft.com/office/drawing/2014/main" id="{0ECC9080-68EA-4F00-84F8-7587CD03CB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6350" y="4514547"/>
              <a:ext cx="3898026" cy="1653482"/>
            </a:xfrm>
            <a:prstGeom prst="rect">
              <a:avLst/>
            </a:prstGeom>
          </p:spPr>
        </p:pic>
        <p:sp>
          <p:nvSpPr>
            <p:cNvPr id="23" name="TextBox 22">
              <a:extLst>
                <a:ext uri="{FF2B5EF4-FFF2-40B4-BE49-F238E27FC236}">
                  <a16:creationId xmlns:a16="http://schemas.microsoft.com/office/drawing/2014/main" id="{EA2B11D3-B43B-43DB-B5A5-EE4128775A9F}"/>
                </a:ext>
              </a:extLst>
            </p:cNvPr>
            <p:cNvSpPr txBox="1"/>
            <p:nvPr/>
          </p:nvSpPr>
          <p:spPr bwMode="auto">
            <a:xfrm>
              <a:off x="2009678" y="4611575"/>
              <a:ext cx="5373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Sat</a:t>
              </a:r>
            </a:p>
          </p:txBody>
        </p:sp>
        <p:sp>
          <p:nvSpPr>
            <p:cNvPr id="24" name="TextBox 23">
              <a:extLst>
                <a:ext uri="{FF2B5EF4-FFF2-40B4-BE49-F238E27FC236}">
                  <a16:creationId xmlns:a16="http://schemas.microsoft.com/office/drawing/2014/main" id="{71429131-3C49-4A44-821C-2D2E27F97D5E}"/>
                </a:ext>
              </a:extLst>
            </p:cNvPr>
            <p:cNvSpPr txBox="1"/>
            <p:nvPr/>
          </p:nvSpPr>
          <p:spPr bwMode="auto">
            <a:xfrm>
              <a:off x="1934337" y="5604512"/>
              <a:ext cx="6126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Sun</a:t>
              </a:r>
            </a:p>
          </p:txBody>
        </p:sp>
      </p:grpSp>
      <p:sp>
        <p:nvSpPr>
          <p:cNvPr id="3" name="Title 2">
            <a:extLst>
              <a:ext uri="{FF2B5EF4-FFF2-40B4-BE49-F238E27FC236}">
                <a16:creationId xmlns:a16="http://schemas.microsoft.com/office/drawing/2014/main" id="{61D91C25-B0C8-48E8-9DBF-959172EA62C8}"/>
              </a:ext>
            </a:extLst>
          </p:cNvPr>
          <p:cNvSpPr>
            <a:spLocks noGrp="1"/>
          </p:cNvSpPr>
          <p:nvPr>
            <p:ph type="title"/>
          </p:nvPr>
        </p:nvSpPr>
        <p:spPr/>
        <p:txBody>
          <a:bodyPr/>
          <a:lstStyle/>
          <a:p>
            <a:r>
              <a:rPr lang="en-GB" dirty="0"/>
              <a:t>6AS/MD-4 Solve problems with two unknowns</a:t>
            </a:r>
          </a:p>
        </p:txBody>
      </p:sp>
      <p:pic>
        <p:nvPicPr>
          <p:cNvPr id="20" name="Picture 19" descr="A close up of a logo&#10;&#10;Description generated with very high confidence">
            <a:extLst>
              <a:ext uri="{FF2B5EF4-FFF2-40B4-BE49-F238E27FC236}">
                <a16:creationId xmlns:a16="http://schemas.microsoft.com/office/drawing/2014/main" id="{8BD80DF4-3439-47F8-8F3A-7AD61D7209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21933" y="2578901"/>
            <a:ext cx="1316799" cy="673364"/>
          </a:xfrm>
          <a:prstGeom prst="rect">
            <a:avLst/>
          </a:prstGeom>
        </p:spPr>
      </p:pic>
      <p:grpSp>
        <p:nvGrpSpPr>
          <p:cNvPr id="21" name="Group 20">
            <a:extLst>
              <a:ext uri="{FF2B5EF4-FFF2-40B4-BE49-F238E27FC236}">
                <a16:creationId xmlns:a16="http://schemas.microsoft.com/office/drawing/2014/main" id="{8A45345A-8720-412B-87EA-02485AF70B62}"/>
              </a:ext>
            </a:extLst>
          </p:cNvPr>
          <p:cNvGrpSpPr/>
          <p:nvPr/>
        </p:nvGrpSpPr>
        <p:grpSpPr>
          <a:xfrm>
            <a:off x="2751859" y="3809575"/>
            <a:ext cx="2573744" cy="474928"/>
            <a:chOff x="3877655" y="5745221"/>
            <a:chExt cx="2573744" cy="474928"/>
          </a:xfrm>
        </p:grpSpPr>
        <p:sp>
          <p:nvSpPr>
            <p:cNvPr id="22" name="TextBox 21">
              <a:extLst>
                <a:ext uri="{FF2B5EF4-FFF2-40B4-BE49-F238E27FC236}">
                  <a16:creationId xmlns:a16="http://schemas.microsoft.com/office/drawing/2014/main" id="{5AA27EEC-9274-4360-8FD8-6365C95083B2}"/>
                </a:ext>
              </a:extLst>
            </p:cNvPr>
            <p:cNvSpPr txBox="1"/>
            <p:nvPr/>
          </p:nvSpPr>
          <p:spPr bwMode="auto">
            <a:xfrm>
              <a:off x="4936717" y="5820039"/>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30</a:t>
              </a:r>
            </a:p>
          </p:txBody>
        </p:sp>
        <p:pic>
          <p:nvPicPr>
            <p:cNvPr id="25" name="Picture 24">
              <a:extLst>
                <a:ext uri="{FF2B5EF4-FFF2-40B4-BE49-F238E27FC236}">
                  <a16:creationId xmlns:a16="http://schemas.microsoft.com/office/drawing/2014/main" id="{0B29B06A-F3B7-451B-82D1-327C4638B9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77655" y="5745221"/>
              <a:ext cx="2573744" cy="149636"/>
            </a:xfrm>
            <a:prstGeom prst="rect">
              <a:avLst/>
            </a:prstGeom>
          </p:spPr>
        </p:pic>
      </p:grpSp>
      <p:sp>
        <p:nvSpPr>
          <p:cNvPr id="26" name="TextBox 25">
            <a:extLst>
              <a:ext uri="{FF2B5EF4-FFF2-40B4-BE49-F238E27FC236}">
                <a16:creationId xmlns:a16="http://schemas.microsoft.com/office/drawing/2014/main" id="{D085DB10-3379-4DB9-A2BD-1733936FB6F9}"/>
              </a:ext>
            </a:extLst>
          </p:cNvPr>
          <p:cNvSpPr txBox="1"/>
          <p:nvPr/>
        </p:nvSpPr>
        <p:spPr bwMode="auto">
          <a:xfrm>
            <a:off x="3164179" y="2723248"/>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AD2FFF"/>
                </a:solidFill>
                <a:effectLst/>
                <a:uLnTx/>
                <a:uFillTx/>
                <a:latin typeface="Myriad Pro Semibold" charset="0"/>
                <a:ea typeface="Myriad Pro Semibold" charset="0"/>
                <a:cs typeface="Myriad Pro Semibold" charset="0"/>
              </a:rPr>
              <a:t>15</a:t>
            </a:r>
          </a:p>
        </p:txBody>
      </p:sp>
      <p:sp>
        <p:nvSpPr>
          <p:cNvPr id="27" name="TextBox 26">
            <a:extLst>
              <a:ext uri="{FF2B5EF4-FFF2-40B4-BE49-F238E27FC236}">
                <a16:creationId xmlns:a16="http://schemas.microsoft.com/office/drawing/2014/main" id="{F03DEF9D-7678-4EE6-997B-176A1954DBE9}"/>
              </a:ext>
            </a:extLst>
          </p:cNvPr>
          <p:cNvSpPr txBox="1"/>
          <p:nvPr/>
        </p:nvSpPr>
        <p:spPr bwMode="auto">
          <a:xfrm>
            <a:off x="4435493" y="2723248"/>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AD2FFF"/>
                </a:solidFill>
                <a:effectLst/>
                <a:uLnTx/>
                <a:uFillTx/>
                <a:latin typeface="Myriad Pro Semibold" charset="0"/>
                <a:ea typeface="Myriad Pro Semibold" charset="0"/>
                <a:cs typeface="Myriad Pro Semibold" charset="0"/>
              </a:rPr>
              <a:t>15</a:t>
            </a:r>
          </a:p>
        </p:txBody>
      </p:sp>
      <p:sp>
        <p:nvSpPr>
          <p:cNvPr id="28" name="TextBox 27">
            <a:extLst>
              <a:ext uri="{FF2B5EF4-FFF2-40B4-BE49-F238E27FC236}">
                <a16:creationId xmlns:a16="http://schemas.microsoft.com/office/drawing/2014/main" id="{AAB38ECB-8ED1-4F19-97EA-13B0D781197C}"/>
              </a:ext>
            </a:extLst>
          </p:cNvPr>
          <p:cNvSpPr txBox="1"/>
          <p:nvPr/>
        </p:nvSpPr>
        <p:spPr bwMode="auto">
          <a:xfrm>
            <a:off x="1872981" y="2723248"/>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AD2FFF"/>
                </a:solidFill>
                <a:effectLst/>
                <a:uLnTx/>
                <a:uFillTx/>
                <a:latin typeface="Myriad Pro Semibold" charset="0"/>
                <a:ea typeface="Myriad Pro Semibold" charset="0"/>
                <a:cs typeface="Myriad Pro Semibold" charset="0"/>
              </a:rPr>
              <a:t>15</a:t>
            </a:r>
          </a:p>
        </p:txBody>
      </p:sp>
      <p:sp>
        <p:nvSpPr>
          <p:cNvPr id="29" name="TextBox 28">
            <a:extLst>
              <a:ext uri="{FF2B5EF4-FFF2-40B4-BE49-F238E27FC236}">
                <a16:creationId xmlns:a16="http://schemas.microsoft.com/office/drawing/2014/main" id="{B5100FDD-073D-4BBB-811C-EF1A01FAA3AA}"/>
              </a:ext>
            </a:extLst>
          </p:cNvPr>
          <p:cNvSpPr txBox="1"/>
          <p:nvPr/>
        </p:nvSpPr>
        <p:spPr bwMode="auto">
          <a:xfrm>
            <a:off x="1872981" y="3681955"/>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AD2FFF"/>
                </a:solidFill>
                <a:effectLst/>
                <a:uLnTx/>
                <a:uFillTx/>
                <a:latin typeface="Myriad Pro Semibold" charset="0"/>
                <a:ea typeface="Myriad Pro Semibold" charset="0"/>
                <a:cs typeface="Myriad Pro Semibold" charset="0"/>
              </a:rPr>
              <a:t>15</a:t>
            </a:r>
          </a:p>
        </p:txBody>
      </p:sp>
      <p:grpSp>
        <p:nvGrpSpPr>
          <p:cNvPr id="30" name="Group 29">
            <a:extLst>
              <a:ext uri="{FF2B5EF4-FFF2-40B4-BE49-F238E27FC236}">
                <a16:creationId xmlns:a16="http://schemas.microsoft.com/office/drawing/2014/main" id="{6B26EA86-6369-4000-A362-BB5C4B181F4E}"/>
              </a:ext>
            </a:extLst>
          </p:cNvPr>
          <p:cNvGrpSpPr/>
          <p:nvPr/>
        </p:nvGrpSpPr>
        <p:grpSpPr>
          <a:xfrm>
            <a:off x="5435425" y="2537752"/>
            <a:ext cx="660575" cy="1735781"/>
            <a:chOff x="6561220" y="4473397"/>
            <a:chExt cx="660575" cy="1735781"/>
          </a:xfrm>
        </p:grpSpPr>
        <p:sp>
          <p:nvSpPr>
            <p:cNvPr id="31" name="TextBox 30">
              <a:extLst>
                <a:ext uri="{FF2B5EF4-FFF2-40B4-BE49-F238E27FC236}">
                  <a16:creationId xmlns:a16="http://schemas.microsoft.com/office/drawing/2014/main" id="{E0C07153-B7F1-4A6F-A7F9-8CE46A89F028}"/>
                </a:ext>
              </a:extLst>
            </p:cNvPr>
            <p:cNvSpPr txBox="1"/>
            <p:nvPr/>
          </p:nvSpPr>
          <p:spPr bwMode="auto">
            <a:xfrm>
              <a:off x="6761413" y="5141232"/>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A46A33"/>
                  </a:solidFill>
                  <a:effectLst/>
                  <a:uLnTx/>
                  <a:uFillTx/>
                  <a:latin typeface="Myriad Pro Semibold" charset="0"/>
                  <a:ea typeface="Myriad Pro Semibold" charset="0"/>
                  <a:cs typeface="Myriad Pro Semibold" charset="0"/>
                </a:rPr>
                <a:t>60</a:t>
              </a:r>
            </a:p>
          </p:txBody>
        </p:sp>
        <p:pic>
          <p:nvPicPr>
            <p:cNvPr id="32" name="Picture 31">
              <a:extLst>
                <a:ext uri="{FF2B5EF4-FFF2-40B4-BE49-F238E27FC236}">
                  <a16:creationId xmlns:a16="http://schemas.microsoft.com/office/drawing/2014/main" id="{B15ACB5F-E0C2-46BF-854D-93A63DDBDB4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61220" y="4473397"/>
              <a:ext cx="194528" cy="1735781"/>
            </a:xfrm>
            <a:prstGeom prst="rect">
              <a:avLst/>
            </a:prstGeom>
          </p:spPr>
        </p:pic>
      </p:grpSp>
      <p:sp>
        <p:nvSpPr>
          <p:cNvPr id="5" name="Content Placeholder 2">
            <a:extLst>
              <a:ext uri="{FF2B5EF4-FFF2-40B4-BE49-F238E27FC236}">
                <a16:creationId xmlns:a16="http://schemas.microsoft.com/office/drawing/2014/main" id="{F5BF9C02-3557-41C4-BDC8-28228DE05883}"/>
              </a:ext>
            </a:extLst>
          </p:cNvPr>
          <p:cNvSpPr txBox="1">
            <a:spLocks/>
          </p:cNvSpPr>
          <p:nvPr/>
        </p:nvSpPr>
        <p:spPr>
          <a:xfrm>
            <a:off x="7354318" y="1557338"/>
            <a:ext cx="422808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7" name="Content Placeholder 2">
            <a:extLst>
              <a:ext uri="{FF2B5EF4-FFF2-40B4-BE49-F238E27FC236}">
                <a16:creationId xmlns:a16="http://schemas.microsoft.com/office/drawing/2014/main" id="{2EF1235F-977A-46FA-868F-69E65F8212A2}"/>
              </a:ext>
            </a:extLst>
          </p:cNvPr>
          <p:cNvSpPr txBox="1">
            <a:spLocks/>
          </p:cNvSpPr>
          <p:nvPr/>
        </p:nvSpPr>
        <p:spPr>
          <a:xfrm>
            <a:off x="6202173" y="1241563"/>
            <a:ext cx="5380228"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Bill earned some money doing odd-jobs one weekend. He earned 3 times as much on Saturday than he did on Sunday. He earned £30 more on Saturday than on Sunday. How much did Bill earn in total?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strips of paper to model the problem.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are all of the parts equal in size?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have we added 30 to our representation? What does this tell us about the value of each part?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do we know that  our solutions             are 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307291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CBC4AE-1157-42E2-A4D4-A831AF90A567}"/>
              </a:ext>
            </a:extLst>
          </p:cNvPr>
          <p:cNvSpPr>
            <a:spLocks noGrp="1"/>
          </p:cNvSpPr>
          <p:nvPr>
            <p:ph type="title"/>
          </p:nvPr>
        </p:nvSpPr>
        <p:spPr/>
        <p:txBody>
          <a:bodyPr/>
          <a:lstStyle/>
          <a:p>
            <a:r>
              <a:rPr lang="en-GB" dirty="0"/>
              <a:t>6AS/MD-4 Solve problems with two unknowns</a:t>
            </a:r>
          </a:p>
        </p:txBody>
      </p:sp>
      <p:sp>
        <p:nvSpPr>
          <p:cNvPr id="7" name="TextBox 6">
            <a:extLst>
              <a:ext uri="{FF2B5EF4-FFF2-40B4-BE49-F238E27FC236}">
                <a16:creationId xmlns:a16="http://schemas.microsoft.com/office/drawing/2014/main" id="{D927DD23-0C43-4F2B-B894-880528BE00A9}"/>
              </a:ext>
            </a:extLst>
          </p:cNvPr>
          <p:cNvSpPr txBox="1"/>
          <p:nvPr/>
        </p:nvSpPr>
        <p:spPr bwMode="auto">
          <a:xfrm>
            <a:off x="3064466" y="4851072"/>
            <a:ext cx="133402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b</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5 × 8</a:t>
            </a:r>
          </a:p>
        </p:txBody>
      </p:sp>
      <p:sp>
        <p:nvSpPr>
          <p:cNvPr id="8" name="TextBox 7">
            <a:extLst>
              <a:ext uri="{FF2B5EF4-FFF2-40B4-BE49-F238E27FC236}">
                <a16:creationId xmlns:a16="http://schemas.microsoft.com/office/drawing/2014/main" id="{652DFCFD-103E-43A6-8FC0-4A658371398D}"/>
              </a:ext>
            </a:extLst>
          </p:cNvPr>
          <p:cNvSpPr txBox="1"/>
          <p:nvPr/>
        </p:nvSpPr>
        <p:spPr bwMode="auto">
          <a:xfrm>
            <a:off x="2166709" y="3815044"/>
            <a:ext cx="239161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one part = 48 ÷ 6</a:t>
            </a:r>
          </a:p>
        </p:txBody>
      </p:sp>
      <p:sp>
        <p:nvSpPr>
          <p:cNvPr id="13" name="TextBox 12">
            <a:extLst>
              <a:ext uri="{FF2B5EF4-FFF2-40B4-BE49-F238E27FC236}">
                <a16:creationId xmlns:a16="http://schemas.microsoft.com/office/drawing/2014/main" id="{9E0EF753-2EE4-48E1-94F5-368EF9129C15}"/>
              </a:ext>
            </a:extLst>
          </p:cNvPr>
          <p:cNvSpPr txBox="1"/>
          <p:nvPr/>
        </p:nvSpPr>
        <p:spPr bwMode="auto">
          <a:xfrm>
            <a:off x="3074647" y="4333058"/>
            <a:ext cx="83548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8</a:t>
            </a:r>
          </a:p>
        </p:txBody>
      </p:sp>
      <p:sp>
        <p:nvSpPr>
          <p:cNvPr id="14" name="TextBox 13">
            <a:extLst>
              <a:ext uri="{FF2B5EF4-FFF2-40B4-BE49-F238E27FC236}">
                <a16:creationId xmlns:a16="http://schemas.microsoft.com/office/drawing/2014/main" id="{C534A6A5-47DE-44D1-9CDF-F2350DD631CF}"/>
              </a:ext>
            </a:extLst>
          </p:cNvPr>
          <p:cNvSpPr txBox="1"/>
          <p:nvPr/>
        </p:nvSpPr>
        <p:spPr bwMode="auto">
          <a:xfrm>
            <a:off x="1591473" y="5369086"/>
            <a:ext cx="403386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The two numbers are 8 and 40.</a:t>
            </a:r>
          </a:p>
        </p:txBody>
      </p:sp>
      <p:sp>
        <p:nvSpPr>
          <p:cNvPr id="15" name="TextBox 14">
            <a:extLst>
              <a:ext uri="{FF2B5EF4-FFF2-40B4-BE49-F238E27FC236}">
                <a16:creationId xmlns:a16="http://schemas.microsoft.com/office/drawing/2014/main" id="{E2A0B76A-CC09-40F6-9C46-EFF84D5D3A33}"/>
              </a:ext>
            </a:extLst>
          </p:cNvPr>
          <p:cNvSpPr txBox="1"/>
          <p:nvPr/>
        </p:nvSpPr>
        <p:spPr bwMode="auto">
          <a:xfrm>
            <a:off x="2684306" y="5887102"/>
            <a:ext cx="25395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heck: 8 + 40 = 48</a:t>
            </a:r>
          </a:p>
        </p:txBody>
      </p:sp>
      <p:grpSp>
        <p:nvGrpSpPr>
          <p:cNvPr id="16" name="Group 15">
            <a:extLst>
              <a:ext uri="{FF2B5EF4-FFF2-40B4-BE49-F238E27FC236}">
                <a16:creationId xmlns:a16="http://schemas.microsoft.com/office/drawing/2014/main" id="{97DC6ECE-1639-422D-B578-1C73F455EC89}"/>
              </a:ext>
            </a:extLst>
          </p:cNvPr>
          <p:cNvGrpSpPr/>
          <p:nvPr/>
        </p:nvGrpSpPr>
        <p:grpSpPr>
          <a:xfrm>
            <a:off x="5450889" y="1699782"/>
            <a:ext cx="645111" cy="1735781"/>
            <a:chOff x="6509736" y="1957671"/>
            <a:chExt cx="645111" cy="1735781"/>
          </a:xfrm>
        </p:grpSpPr>
        <p:pic>
          <p:nvPicPr>
            <p:cNvPr id="17" name="Picture 16" descr="A close up of a logo&#10;&#10;Description generated with very high confidence">
              <a:extLst>
                <a:ext uri="{FF2B5EF4-FFF2-40B4-BE49-F238E27FC236}">
                  <a16:creationId xmlns:a16="http://schemas.microsoft.com/office/drawing/2014/main" id="{2BDE2D48-3667-4E5E-9CDD-25118AC624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9736" y="1957671"/>
              <a:ext cx="194528" cy="1735781"/>
            </a:xfrm>
            <a:prstGeom prst="rect">
              <a:avLst/>
            </a:prstGeom>
          </p:spPr>
        </p:pic>
        <p:sp>
          <p:nvSpPr>
            <p:cNvPr id="18" name="TextBox 17">
              <a:extLst>
                <a:ext uri="{FF2B5EF4-FFF2-40B4-BE49-F238E27FC236}">
                  <a16:creationId xmlns:a16="http://schemas.microsoft.com/office/drawing/2014/main" id="{61F630DF-A5A1-42E1-9178-5696A087C0DF}"/>
                </a:ext>
              </a:extLst>
            </p:cNvPr>
            <p:cNvSpPr txBox="1"/>
            <p:nvPr/>
          </p:nvSpPr>
          <p:spPr bwMode="auto">
            <a:xfrm>
              <a:off x="6694465" y="2625506"/>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48</a:t>
              </a:r>
            </a:p>
          </p:txBody>
        </p:sp>
      </p:grpSp>
      <p:grpSp>
        <p:nvGrpSpPr>
          <p:cNvPr id="40" name="Group 39">
            <a:extLst>
              <a:ext uri="{FF2B5EF4-FFF2-40B4-BE49-F238E27FC236}">
                <a16:creationId xmlns:a16="http://schemas.microsoft.com/office/drawing/2014/main" id="{38E626D9-1ABB-4D65-BE18-81311CDA56F7}"/>
              </a:ext>
            </a:extLst>
          </p:cNvPr>
          <p:cNvGrpSpPr/>
          <p:nvPr/>
        </p:nvGrpSpPr>
        <p:grpSpPr>
          <a:xfrm>
            <a:off x="1113462" y="1750611"/>
            <a:ext cx="1143122" cy="673364"/>
            <a:chOff x="2172310" y="2020177"/>
            <a:chExt cx="1143122" cy="673364"/>
          </a:xfrm>
        </p:grpSpPr>
        <p:pic>
          <p:nvPicPr>
            <p:cNvPr id="33" name="Picture 32">
              <a:extLst>
                <a:ext uri="{FF2B5EF4-FFF2-40B4-BE49-F238E27FC236}">
                  <a16:creationId xmlns:a16="http://schemas.microsoft.com/office/drawing/2014/main" id="{AC26CBF1-2156-4C7A-A527-F4D65B4CDB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4878" y="2020177"/>
              <a:ext cx="800554" cy="673364"/>
            </a:xfrm>
            <a:prstGeom prst="rect">
              <a:avLst/>
            </a:prstGeom>
          </p:spPr>
        </p:pic>
        <p:sp>
          <p:nvSpPr>
            <p:cNvPr id="20" name="TextBox 19">
              <a:extLst>
                <a:ext uri="{FF2B5EF4-FFF2-40B4-BE49-F238E27FC236}">
                  <a16:creationId xmlns:a16="http://schemas.microsoft.com/office/drawing/2014/main" id="{85F95064-1B59-40E3-81DF-175C5FBC97A2}"/>
                </a:ext>
              </a:extLst>
            </p:cNvPr>
            <p:cNvSpPr txBox="1"/>
            <p:nvPr/>
          </p:nvSpPr>
          <p:spPr bwMode="auto">
            <a:xfrm>
              <a:off x="2172310" y="2156804"/>
              <a:ext cx="3241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a:t>
              </a:r>
              <a:endPar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grpSp>
      <p:grpSp>
        <p:nvGrpSpPr>
          <p:cNvPr id="41" name="Group 40">
            <a:extLst>
              <a:ext uri="{FF2B5EF4-FFF2-40B4-BE49-F238E27FC236}">
                <a16:creationId xmlns:a16="http://schemas.microsoft.com/office/drawing/2014/main" id="{A16B6B25-D406-4DFD-B1DC-22813DDE5C18}"/>
              </a:ext>
            </a:extLst>
          </p:cNvPr>
          <p:cNvGrpSpPr/>
          <p:nvPr/>
        </p:nvGrpSpPr>
        <p:grpSpPr>
          <a:xfrm>
            <a:off x="1113463" y="2706275"/>
            <a:ext cx="4270521" cy="673364"/>
            <a:chOff x="2172310" y="2975841"/>
            <a:chExt cx="4270521" cy="673364"/>
          </a:xfrm>
        </p:grpSpPr>
        <p:pic>
          <p:nvPicPr>
            <p:cNvPr id="35" name="Picture 34">
              <a:extLst>
                <a:ext uri="{FF2B5EF4-FFF2-40B4-BE49-F238E27FC236}">
                  <a16:creationId xmlns:a16="http://schemas.microsoft.com/office/drawing/2014/main" id="{BEE1D847-9BC6-4BF3-AA31-EB54C49245A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14878" y="2975841"/>
              <a:ext cx="3927953" cy="673364"/>
            </a:xfrm>
            <a:prstGeom prst="rect">
              <a:avLst/>
            </a:prstGeom>
          </p:spPr>
        </p:pic>
        <p:sp>
          <p:nvSpPr>
            <p:cNvPr id="23" name="TextBox 22">
              <a:extLst>
                <a:ext uri="{FF2B5EF4-FFF2-40B4-BE49-F238E27FC236}">
                  <a16:creationId xmlns:a16="http://schemas.microsoft.com/office/drawing/2014/main" id="{863E6266-FC58-463B-B2DF-1F9604523D5E}"/>
                </a:ext>
              </a:extLst>
            </p:cNvPr>
            <p:cNvSpPr txBox="1"/>
            <p:nvPr/>
          </p:nvSpPr>
          <p:spPr bwMode="auto">
            <a:xfrm>
              <a:off x="2172310" y="3112468"/>
              <a:ext cx="3241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b</a:t>
              </a:r>
              <a:endPar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grpSp>
      <p:sp>
        <p:nvSpPr>
          <p:cNvPr id="25" name="TextBox 24">
            <a:extLst>
              <a:ext uri="{FF2B5EF4-FFF2-40B4-BE49-F238E27FC236}">
                <a16:creationId xmlns:a16="http://schemas.microsoft.com/office/drawing/2014/main" id="{4CFC5492-E82D-4ED4-ACC1-3D78D85E8021}"/>
              </a:ext>
            </a:extLst>
          </p:cNvPr>
          <p:cNvSpPr txBox="1"/>
          <p:nvPr/>
        </p:nvSpPr>
        <p:spPr bwMode="auto">
          <a:xfrm>
            <a:off x="4435316" y="3815044"/>
            <a:ext cx="60625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8</a:t>
            </a:r>
          </a:p>
        </p:txBody>
      </p:sp>
      <p:sp>
        <p:nvSpPr>
          <p:cNvPr id="26" name="TextBox 25">
            <a:extLst>
              <a:ext uri="{FF2B5EF4-FFF2-40B4-BE49-F238E27FC236}">
                <a16:creationId xmlns:a16="http://schemas.microsoft.com/office/drawing/2014/main" id="{80D57229-DF5E-408F-9438-AE807A5F2C62}"/>
              </a:ext>
            </a:extLst>
          </p:cNvPr>
          <p:cNvSpPr txBox="1"/>
          <p:nvPr/>
        </p:nvSpPr>
        <p:spPr bwMode="auto">
          <a:xfrm>
            <a:off x="1710700" y="28429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27" name="TextBox 26">
            <a:extLst>
              <a:ext uri="{FF2B5EF4-FFF2-40B4-BE49-F238E27FC236}">
                <a16:creationId xmlns:a16="http://schemas.microsoft.com/office/drawing/2014/main" id="{48953987-E6C0-457E-855F-6EA59EC128C0}"/>
              </a:ext>
            </a:extLst>
          </p:cNvPr>
          <p:cNvSpPr txBox="1"/>
          <p:nvPr/>
        </p:nvSpPr>
        <p:spPr bwMode="auto">
          <a:xfrm>
            <a:off x="1710700" y="1887238"/>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28" name="TextBox 27">
            <a:extLst>
              <a:ext uri="{FF2B5EF4-FFF2-40B4-BE49-F238E27FC236}">
                <a16:creationId xmlns:a16="http://schemas.microsoft.com/office/drawing/2014/main" id="{8834CA6A-20D4-46A6-8CA5-AD8D88C023B4}"/>
              </a:ext>
            </a:extLst>
          </p:cNvPr>
          <p:cNvSpPr txBox="1"/>
          <p:nvPr/>
        </p:nvSpPr>
        <p:spPr bwMode="auto">
          <a:xfrm>
            <a:off x="2489789" y="283687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29" name="TextBox 28">
            <a:extLst>
              <a:ext uri="{FF2B5EF4-FFF2-40B4-BE49-F238E27FC236}">
                <a16:creationId xmlns:a16="http://schemas.microsoft.com/office/drawing/2014/main" id="{61CBB37C-5DAE-41AD-AB7D-E0291333BDD4}"/>
              </a:ext>
            </a:extLst>
          </p:cNvPr>
          <p:cNvSpPr txBox="1"/>
          <p:nvPr/>
        </p:nvSpPr>
        <p:spPr bwMode="auto">
          <a:xfrm>
            <a:off x="3271040" y="283687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30" name="TextBox 29">
            <a:extLst>
              <a:ext uri="{FF2B5EF4-FFF2-40B4-BE49-F238E27FC236}">
                <a16:creationId xmlns:a16="http://schemas.microsoft.com/office/drawing/2014/main" id="{1FE5FC49-5224-4FEE-96A0-83D71EDA1B7C}"/>
              </a:ext>
            </a:extLst>
          </p:cNvPr>
          <p:cNvSpPr txBox="1"/>
          <p:nvPr/>
        </p:nvSpPr>
        <p:spPr bwMode="auto">
          <a:xfrm>
            <a:off x="4048847" y="283687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31" name="TextBox 30">
            <a:extLst>
              <a:ext uri="{FF2B5EF4-FFF2-40B4-BE49-F238E27FC236}">
                <a16:creationId xmlns:a16="http://schemas.microsoft.com/office/drawing/2014/main" id="{2370F22B-B387-4349-A115-B8BFDABDFF64}"/>
              </a:ext>
            </a:extLst>
          </p:cNvPr>
          <p:cNvSpPr txBox="1"/>
          <p:nvPr/>
        </p:nvSpPr>
        <p:spPr bwMode="auto">
          <a:xfrm>
            <a:off x="4280702" y="4851072"/>
            <a:ext cx="7585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40</a:t>
            </a:r>
          </a:p>
        </p:txBody>
      </p:sp>
      <p:sp>
        <p:nvSpPr>
          <p:cNvPr id="39" name="TextBox 38">
            <a:extLst>
              <a:ext uri="{FF2B5EF4-FFF2-40B4-BE49-F238E27FC236}">
                <a16:creationId xmlns:a16="http://schemas.microsoft.com/office/drawing/2014/main" id="{32BFED9D-5DC7-474E-BA22-74BD1061A4A7}"/>
              </a:ext>
            </a:extLst>
          </p:cNvPr>
          <p:cNvSpPr txBox="1"/>
          <p:nvPr/>
        </p:nvSpPr>
        <p:spPr bwMode="auto">
          <a:xfrm>
            <a:off x="4830332" y="283687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4" name="TextBox 19">
            <a:extLst>
              <a:ext uri="{FF2B5EF4-FFF2-40B4-BE49-F238E27FC236}">
                <a16:creationId xmlns:a16="http://schemas.microsoft.com/office/drawing/2014/main" id="{F5447C03-D415-4B63-93A5-A71248DE8E0D}"/>
              </a:ext>
            </a:extLst>
          </p:cNvPr>
          <p:cNvSpPr txBox="1"/>
          <p:nvPr/>
        </p:nvSpPr>
        <p:spPr>
          <a:xfrm>
            <a:off x="6096000" y="4090274"/>
            <a:ext cx="5760640" cy="138499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a:ea typeface="Myriad Pro Semibold" charset="0"/>
                <a:cs typeface="Myriad Pro Semibold" charset="0"/>
              </a:rPr>
              <a:t>One number is one-fifth the size of the other.  This can be represented by one part to five parts.</a:t>
            </a:r>
          </a:p>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a:ea typeface="Myriad Pro Semibold" charset="0"/>
                <a:cs typeface="Myriad Pro Semibold" charset="0"/>
              </a:rPr>
              <a:t>There are six equal parts that sum to forty-eight, so we must divide by six.</a:t>
            </a:r>
          </a:p>
        </p:txBody>
      </p:sp>
      <p:sp>
        <p:nvSpPr>
          <p:cNvPr id="5" name="Content Placeholder 2">
            <a:extLst>
              <a:ext uri="{FF2B5EF4-FFF2-40B4-BE49-F238E27FC236}">
                <a16:creationId xmlns:a16="http://schemas.microsoft.com/office/drawing/2014/main" id="{8DBDE22D-D9C2-4E80-853B-703ED1811FCC}"/>
              </a:ext>
            </a:extLst>
          </p:cNvPr>
          <p:cNvSpPr txBox="1">
            <a:spLocks/>
          </p:cNvSpPr>
          <p:nvPr/>
        </p:nvSpPr>
        <p:spPr>
          <a:xfrm>
            <a:off x="6080618" y="1482567"/>
            <a:ext cx="5776022"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sum of two numbers is 48. One number is one-fifth times the size of the other number. What are the two numbers?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should our starting point be?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is the second number five times the size of the first number, but we are dividing by six?</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4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check that our solutions are 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518927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500"/>
                                        <p:tgtEl>
                                          <p:spTgt spid="2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fade">
                                      <p:cBhvr>
                                        <p:cTn id="60" dur="500"/>
                                        <p:tgtEl>
                                          <p:spTgt spid="39"/>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500"/>
                                        <p:tgtEl>
                                          <p:spTgt spid="7"/>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500"/>
                                        <p:tgtEl>
                                          <p:spTgt spid="31"/>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fade">
                                      <p:cBhvr>
                                        <p:cTn id="8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14" grpId="0"/>
      <p:bldP spid="15" grpId="0"/>
      <p:bldP spid="25" grpId="0"/>
      <p:bldP spid="26" grpId="0"/>
      <p:bldP spid="27" grpId="0"/>
      <p:bldP spid="28" grpId="0"/>
      <p:bldP spid="29" grpId="0"/>
      <p:bldP spid="30" grpId="0"/>
      <p:bldP spid="31" grpId="0"/>
      <p:bldP spid="39" grpId="0"/>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212CC43C-E7DB-4B9E-A1B9-912EF1BC1FF1}"/>
              </a:ext>
            </a:extLst>
          </p:cNvPr>
          <p:cNvSpPr txBox="1"/>
          <p:nvPr/>
        </p:nvSpPr>
        <p:spPr bwMode="auto">
          <a:xfrm>
            <a:off x="594008" y="4592066"/>
            <a:ext cx="397416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distance Ellie swam = 0.25 × 4</a:t>
            </a:r>
          </a:p>
        </p:txBody>
      </p:sp>
      <p:sp>
        <p:nvSpPr>
          <p:cNvPr id="8" name="TextBox 7">
            <a:extLst>
              <a:ext uri="{FF2B5EF4-FFF2-40B4-BE49-F238E27FC236}">
                <a16:creationId xmlns:a16="http://schemas.microsoft.com/office/drawing/2014/main" id="{50803E62-E2DB-4ABE-8736-E3267AB3711D}"/>
              </a:ext>
            </a:extLst>
          </p:cNvPr>
          <p:cNvSpPr txBox="1"/>
          <p:nvPr/>
        </p:nvSpPr>
        <p:spPr bwMode="auto">
          <a:xfrm>
            <a:off x="686773" y="3944548"/>
            <a:ext cx="120097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1.25 ÷ 5</a:t>
            </a:r>
          </a:p>
        </p:txBody>
      </p:sp>
      <p:sp>
        <p:nvSpPr>
          <p:cNvPr id="3" name="Title 2">
            <a:extLst>
              <a:ext uri="{FF2B5EF4-FFF2-40B4-BE49-F238E27FC236}">
                <a16:creationId xmlns:a16="http://schemas.microsoft.com/office/drawing/2014/main" id="{4D19D345-56BE-4985-9513-FEB5AD9FC6A0}"/>
              </a:ext>
            </a:extLst>
          </p:cNvPr>
          <p:cNvSpPr>
            <a:spLocks noGrp="1"/>
          </p:cNvSpPr>
          <p:nvPr>
            <p:ph type="title"/>
          </p:nvPr>
        </p:nvSpPr>
        <p:spPr/>
        <p:txBody>
          <a:bodyPr/>
          <a:lstStyle/>
          <a:p>
            <a:r>
              <a:rPr lang="en-GB" dirty="0"/>
              <a:t>6AS/MD-4 Solve problems with two unknowns</a:t>
            </a:r>
          </a:p>
        </p:txBody>
      </p:sp>
      <p:pic>
        <p:nvPicPr>
          <p:cNvPr id="4" name="Picture 3">
            <a:extLst>
              <a:ext uri="{FF2B5EF4-FFF2-40B4-BE49-F238E27FC236}">
                <a16:creationId xmlns:a16="http://schemas.microsoft.com/office/drawing/2014/main" id="{1F40AA22-0D06-4F65-BFA8-6C9E6DD3C1CA}"/>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95312" y="1676683"/>
            <a:ext cx="5500688" cy="1795463"/>
          </a:xfrm>
          <a:prstGeom prst="rect">
            <a:avLst/>
          </a:prstGeom>
        </p:spPr>
      </p:pic>
      <p:sp>
        <p:nvSpPr>
          <p:cNvPr id="5" name="TextBox 4">
            <a:extLst>
              <a:ext uri="{FF2B5EF4-FFF2-40B4-BE49-F238E27FC236}">
                <a16:creationId xmlns:a16="http://schemas.microsoft.com/office/drawing/2014/main" id="{6176699C-3F08-44A7-973E-945A55C3ACAD}"/>
              </a:ext>
            </a:extLst>
          </p:cNvPr>
          <p:cNvSpPr txBox="1"/>
          <p:nvPr/>
        </p:nvSpPr>
        <p:spPr bwMode="auto">
          <a:xfrm>
            <a:off x="4438244" y="4592066"/>
            <a:ext cx="60625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a:t>
            </a:r>
          </a:p>
        </p:txBody>
      </p:sp>
      <p:sp>
        <p:nvSpPr>
          <p:cNvPr id="6" name="TextBox 5">
            <a:extLst>
              <a:ext uri="{FF2B5EF4-FFF2-40B4-BE49-F238E27FC236}">
                <a16:creationId xmlns:a16="http://schemas.microsoft.com/office/drawing/2014/main" id="{F214A3BB-303E-4BC0-B693-40C631A65B91}"/>
              </a:ext>
            </a:extLst>
          </p:cNvPr>
          <p:cNvSpPr txBox="1"/>
          <p:nvPr/>
        </p:nvSpPr>
        <p:spPr bwMode="auto">
          <a:xfrm>
            <a:off x="1752328" y="3944548"/>
            <a:ext cx="9717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0.25</a:t>
            </a:r>
          </a:p>
        </p:txBody>
      </p:sp>
      <p:sp>
        <p:nvSpPr>
          <p:cNvPr id="11" name="TextBox 10">
            <a:extLst>
              <a:ext uri="{FF2B5EF4-FFF2-40B4-BE49-F238E27FC236}">
                <a16:creationId xmlns:a16="http://schemas.microsoft.com/office/drawing/2014/main" id="{8FDFC6DE-25F0-41BA-8B1B-BF261077B420}"/>
              </a:ext>
            </a:extLst>
          </p:cNvPr>
          <p:cNvSpPr txBox="1"/>
          <p:nvPr/>
        </p:nvSpPr>
        <p:spPr bwMode="auto">
          <a:xfrm>
            <a:off x="594008" y="5239584"/>
            <a:ext cx="521488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pl-PL"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Josie swam 0.25</a:t>
            </a:r>
            <a:r>
              <a:rPr kumimoji="0" lang="en-GB" sz="11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pl-PL"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km and Ellie swam 1</a:t>
            </a:r>
            <a:r>
              <a:rPr kumimoji="0" lang="en-GB" sz="11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pl-PL"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km.</a:t>
            </a:r>
            <a:endPar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sp>
        <p:nvSpPr>
          <p:cNvPr id="12" name="TextBox 11">
            <a:extLst>
              <a:ext uri="{FF2B5EF4-FFF2-40B4-BE49-F238E27FC236}">
                <a16:creationId xmlns:a16="http://schemas.microsoft.com/office/drawing/2014/main" id="{73D67947-1EC5-42B6-9110-E080FCC17057}"/>
              </a:ext>
            </a:extLst>
          </p:cNvPr>
          <p:cNvSpPr txBox="1"/>
          <p:nvPr/>
        </p:nvSpPr>
        <p:spPr bwMode="auto">
          <a:xfrm>
            <a:off x="1425262" y="5887102"/>
            <a:ext cx="296594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heck: 0.25 + 1 = 1.25</a:t>
            </a:r>
          </a:p>
        </p:txBody>
      </p:sp>
      <p:sp>
        <p:nvSpPr>
          <p:cNvPr id="7" name="TextBox 19">
            <a:extLst>
              <a:ext uri="{FF2B5EF4-FFF2-40B4-BE49-F238E27FC236}">
                <a16:creationId xmlns:a16="http://schemas.microsoft.com/office/drawing/2014/main" id="{1089C5F8-4187-4F04-9249-46FEB86D3991}"/>
              </a:ext>
            </a:extLst>
          </p:cNvPr>
          <p:cNvSpPr txBox="1"/>
          <p:nvPr/>
        </p:nvSpPr>
        <p:spPr>
          <a:xfrm>
            <a:off x="6108286" y="4807509"/>
            <a:ext cx="5489706"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There are 5 equal parts that sum to 1.25 so we need to divide by five.</a:t>
            </a:r>
          </a:p>
        </p:txBody>
      </p:sp>
      <p:sp>
        <p:nvSpPr>
          <p:cNvPr id="9" name="Content Placeholder 2">
            <a:extLst>
              <a:ext uri="{FF2B5EF4-FFF2-40B4-BE49-F238E27FC236}">
                <a16:creationId xmlns:a16="http://schemas.microsoft.com/office/drawing/2014/main" id="{270AAE42-71F8-4672-9C4A-5751404ECAF1}"/>
              </a:ext>
            </a:extLst>
          </p:cNvPr>
          <p:cNvSpPr txBox="1">
            <a:spLocks/>
          </p:cNvSpPr>
          <p:nvPr/>
        </p:nvSpPr>
        <p:spPr>
          <a:xfrm>
            <a:off x="6053653" y="1392975"/>
            <a:ext cx="5689706" cy="500062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Between them, Josie and Ellie swam 1.25 km during swimming training. Josie swam ¼ of the distance that Ellie swam. How far did each of them swim?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are all of the parts equal in size? Why is Ellie’s part four times the size of Josie’s?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should we divide 1.25 by to find the value of each part? Why?</a:t>
            </a: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7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check that our solutions are 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7" name="TextBox 16">
            <a:extLst>
              <a:ext uri="{FF2B5EF4-FFF2-40B4-BE49-F238E27FC236}">
                <a16:creationId xmlns:a16="http://schemas.microsoft.com/office/drawing/2014/main" id="{8F8F75C9-17C3-4691-867F-BB62A77CA1C0}"/>
              </a:ext>
            </a:extLst>
          </p:cNvPr>
          <p:cNvSpPr txBox="1"/>
          <p:nvPr/>
        </p:nvSpPr>
        <p:spPr bwMode="auto">
          <a:xfrm>
            <a:off x="1394620" y="1878357"/>
            <a:ext cx="70243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0.25</a:t>
            </a:r>
          </a:p>
        </p:txBody>
      </p:sp>
      <p:sp>
        <p:nvSpPr>
          <p:cNvPr id="18" name="TextBox 17">
            <a:extLst>
              <a:ext uri="{FF2B5EF4-FFF2-40B4-BE49-F238E27FC236}">
                <a16:creationId xmlns:a16="http://schemas.microsoft.com/office/drawing/2014/main" id="{974310C9-8481-421C-98BA-EAC5E91007DC}"/>
              </a:ext>
            </a:extLst>
          </p:cNvPr>
          <p:cNvSpPr txBox="1"/>
          <p:nvPr/>
        </p:nvSpPr>
        <p:spPr bwMode="auto">
          <a:xfrm>
            <a:off x="1394620" y="2854562"/>
            <a:ext cx="70243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0.25</a:t>
            </a:r>
          </a:p>
        </p:txBody>
      </p:sp>
      <p:sp>
        <p:nvSpPr>
          <p:cNvPr id="19" name="TextBox 18">
            <a:extLst>
              <a:ext uri="{FF2B5EF4-FFF2-40B4-BE49-F238E27FC236}">
                <a16:creationId xmlns:a16="http://schemas.microsoft.com/office/drawing/2014/main" id="{93278A89-6992-4DEB-B1E1-D8BFF6AF0383}"/>
              </a:ext>
            </a:extLst>
          </p:cNvPr>
          <p:cNvSpPr txBox="1"/>
          <p:nvPr/>
        </p:nvSpPr>
        <p:spPr bwMode="auto">
          <a:xfrm>
            <a:off x="2389351" y="2854562"/>
            <a:ext cx="70243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0.25</a:t>
            </a:r>
          </a:p>
        </p:txBody>
      </p:sp>
      <p:sp>
        <p:nvSpPr>
          <p:cNvPr id="20" name="TextBox 19">
            <a:extLst>
              <a:ext uri="{FF2B5EF4-FFF2-40B4-BE49-F238E27FC236}">
                <a16:creationId xmlns:a16="http://schemas.microsoft.com/office/drawing/2014/main" id="{10B75960-FEC0-479C-8F5B-198D1B0D0310}"/>
              </a:ext>
            </a:extLst>
          </p:cNvPr>
          <p:cNvSpPr txBox="1"/>
          <p:nvPr/>
        </p:nvSpPr>
        <p:spPr bwMode="auto">
          <a:xfrm>
            <a:off x="3401264" y="2854562"/>
            <a:ext cx="70243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0.25</a:t>
            </a:r>
          </a:p>
        </p:txBody>
      </p:sp>
      <p:sp>
        <p:nvSpPr>
          <p:cNvPr id="21" name="TextBox 20">
            <a:extLst>
              <a:ext uri="{FF2B5EF4-FFF2-40B4-BE49-F238E27FC236}">
                <a16:creationId xmlns:a16="http://schemas.microsoft.com/office/drawing/2014/main" id="{573EE12D-FCB1-455E-A3A8-8941410157EE}"/>
              </a:ext>
            </a:extLst>
          </p:cNvPr>
          <p:cNvSpPr txBox="1"/>
          <p:nvPr/>
        </p:nvSpPr>
        <p:spPr bwMode="auto">
          <a:xfrm>
            <a:off x="4348456" y="2854562"/>
            <a:ext cx="70243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0.25</a:t>
            </a:r>
          </a:p>
        </p:txBody>
      </p:sp>
      <p:sp>
        <p:nvSpPr>
          <p:cNvPr id="24" name="Rectangle 23">
            <a:extLst>
              <a:ext uri="{FF2B5EF4-FFF2-40B4-BE49-F238E27FC236}">
                <a16:creationId xmlns:a16="http://schemas.microsoft.com/office/drawing/2014/main" id="{2EE08CC5-CD32-484D-A998-60C30A85ECC4}"/>
              </a:ext>
            </a:extLst>
          </p:cNvPr>
          <p:cNvSpPr/>
          <p:nvPr/>
        </p:nvSpPr>
        <p:spPr bwMode="auto">
          <a:xfrm flipV="1">
            <a:off x="5295648" y="1676683"/>
            <a:ext cx="765551" cy="189477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677355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4"/>
                                        </p:tgtEl>
                                      </p:cBhvr>
                                    </p:animEffect>
                                    <p:set>
                                      <p:cBhvr>
                                        <p:cTn id="7" dur="1" fill="hold">
                                          <p:stCondLst>
                                            <p:cond delay="499"/>
                                          </p:stCondLst>
                                        </p:cTn>
                                        <p:tgtEl>
                                          <p:spTgt spid="2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par>
                          <p:cTn id="39" fill="hold">
                            <p:stCondLst>
                              <p:cond delay="1500"/>
                            </p:stCondLst>
                            <p:childTnLst>
                              <p:par>
                                <p:cTn id="40" presetID="10" presetClass="entr" presetSubtype="0"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par>
                          <p:cTn id="43" fill="hold">
                            <p:stCondLst>
                              <p:cond delay="200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fade">
                                      <p:cBhvr>
                                        <p:cTn id="56" dur="500"/>
                                        <p:tgtEl>
                                          <p:spTgt spid="5"/>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500"/>
                                        <p:tgtEl>
                                          <p:spTgt spid="11"/>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8" grpId="0"/>
      <p:bldP spid="5" grpId="0"/>
      <p:bldP spid="6" grpId="0"/>
      <p:bldP spid="11" grpId="0"/>
      <p:bldP spid="12" grpId="0"/>
      <p:bldP spid="7" grpId="0" animBg="1"/>
      <p:bldP spid="17" grpId="0"/>
      <p:bldP spid="18" grpId="0"/>
      <p:bldP spid="19" grpId="0"/>
      <p:bldP spid="20" grpId="0"/>
      <p:bldP spid="21" grpId="0"/>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logo&#10;&#10;Description generated with high confidence">
            <a:extLst>
              <a:ext uri="{FF2B5EF4-FFF2-40B4-BE49-F238E27FC236}">
                <a16:creationId xmlns:a16="http://schemas.microsoft.com/office/drawing/2014/main" id="{8232B80A-D514-49C4-9D08-F6983D1385F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23888" y="2278983"/>
            <a:ext cx="5352842" cy="1416744"/>
          </a:xfrm>
          <a:prstGeom prst="rect">
            <a:avLst/>
          </a:prstGeom>
        </p:spPr>
      </p:pic>
      <p:pic>
        <p:nvPicPr>
          <p:cNvPr id="8" name="Picture 7" descr="A close up of a logo&#10;&#10;Description generated with high confidence">
            <a:extLst>
              <a:ext uri="{FF2B5EF4-FFF2-40B4-BE49-F238E27FC236}">
                <a16:creationId xmlns:a16="http://schemas.microsoft.com/office/drawing/2014/main" id="{D9E613EF-EB0B-4B93-A4FB-57E1CFD1DD56}"/>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23888" y="3840990"/>
            <a:ext cx="5352842" cy="1478275"/>
          </a:xfrm>
          <a:prstGeom prst="rect">
            <a:avLst/>
          </a:prstGeom>
        </p:spPr>
      </p:pic>
      <p:sp>
        <p:nvSpPr>
          <p:cNvPr id="3" name="Title 2">
            <a:extLst>
              <a:ext uri="{FF2B5EF4-FFF2-40B4-BE49-F238E27FC236}">
                <a16:creationId xmlns:a16="http://schemas.microsoft.com/office/drawing/2014/main" id="{402008C5-8529-4BB4-BD91-56749778895E}"/>
              </a:ext>
            </a:extLst>
          </p:cNvPr>
          <p:cNvSpPr>
            <a:spLocks noGrp="1"/>
          </p:cNvSpPr>
          <p:nvPr>
            <p:ph type="title"/>
          </p:nvPr>
        </p:nvSpPr>
        <p:spPr/>
        <p:txBody>
          <a:bodyPr/>
          <a:lstStyle/>
          <a:p>
            <a:r>
              <a:rPr lang="en-GB" dirty="0"/>
              <a:t>6AS/MD-4 Solve problems with two unknowns</a:t>
            </a:r>
          </a:p>
        </p:txBody>
      </p:sp>
      <p:sp>
        <p:nvSpPr>
          <p:cNvPr id="4" name="TextBox 19">
            <a:extLst>
              <a:ext uri="{FF2B5EF4-FFF2-40B4-BE49-F238E27FC236}">
                <a16:creationId xmlns:a16="http://schemas.microsoft.com/office/drawing/2014/main" id="{F60D19F4-06F1-4AAB-8A10-55CA56634DE5}"/>
              </a:ext>
            </a:extLst>
          </p:cNvPr>
          <p:cNvSpPr txBox="1"/>
          <p:nvPr/>
        </p:nvSpPr>
        <p:spPr>
          <a:xfrm>
            <a:off x="6096000" y="4752189"/>
            <a:ext cx="5486401" cy="92333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Both pictures have the same number of pears, but a different number of lemons and therefore also a different total price.</a:t>
            </a:r>
          </a:p>
        </p:txBody>
      </p:sp>
      <p:sp>
        <p:nvSpPr>
          <p:cNvPr id="6" name="Content Placeholder 2">
            <a:extLst>
              <a:ext uri="{FF2B5EF4-FFF2-40B4-BE49-F238E27FC236}">
                <a16:creationId xmlns:a16="http://schemas.microsoft.com/office/drawing/2014/main" id="{C09AB0E1-FAF0-4161-8989-B69E67C3793D}"/>
              </a:ext>
            </a:extLst>
          </p:cNvPr>
          <p:cNvSpPr txBox="1">
            <a:spLocks/>
          </p:cNvSpPr>
          <p:nvPr/>
        </p:nvSpPr>
        <p:spPr>
          <a:xfrm>
            <a:off x="6085996" y="1227535"/>
            <a:ext cx="5644042" cy="33525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4 pears and 5 lemons cost £3.35.                           4 pears and 2 lemons cost £2.30.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much does one pear cost?                          How much does one lemon cost?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many unknowns are in the problem?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Draw a picture to represent each statement.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What’s the same/different about each picture?</a:t>
            </a:r>
            <a:endParaRPr kumimoji="0" lang="en-GB" sz="1800" b="0" i="0" u="none" strike="noStrike" kern="0" cap="none" spc="0" normalizeH="0" baseline="0" noProof="0" dirty="0">
              <a:ln>
                <a:noFill/>
              </a:ln>
              <a:solidFill>
                <a:srgbClr val="000000"/>
              </a:solidFill>
              <a:effectLst/>
              <a:uLnTx/>
              <a:uFillTx/>
              <a:latin typeface="Arial"/>
              <a:ea typeface="+mn-ea"/>
              <a:cs typeface="+mn-cs"/>
            </a:endParaRPr>
          </a:p>
        </p:txBody>
      </p:sp>
      <p:sp>
        <p:nvSpPr>
          <p:cNvPr id="2" name="TextBox 19">
            <a:extLst>
              <a:ext uri="{FF2B5EF4-FFF2-40B4-BE49-F238E27FC236}">
                <a16:creationId xmlns:a16="http://schemas.microsoft.com/office/drawing/2014/main" id="{AD95DEB6-87E1-443D-8104-0991E250FBF8}"/>
              </a:ext>
            </a:extLst>
          </p:cNvPr>
          <p:cNvSpPr txBox="1"/>
          <p:nvPr/>
        </p:nvSpPr>
        <p:spPr>
          <a:xfrm>
            <a:off x="6446043" y="3194659"/>
            <a:ext cx="4786313" cy="6463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There are two unknowns, the cost of a pear and the cost of a lemon.</a:t>
            </a:r>
          </a:p>
        </p:txBody>
      </p:sp>
    </p:spTree>
    <p:extLst>
      <p:ext uri="{BB962C8B-B14F-4D97-AF65-F5344CB8AC3E}">
        <p14:creationId xmlns:p14="http://schemas.microsoft.com/office/powerpoint/2010/main" val="3815213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74095FE-046C-4498-92D3-89E1025D02DF}"/>
              </a:ext>
            </a:extLst>
          </p:cNvPr>
          <p:cNvSpPr txBox="1"/>
          <p:nvPr/>
        </p:nvSpPr>
        <p:spPr bwMode="auto">
          <a:xfrm>
            <a:off x="4445341" y="4666454"/>
            <a:ext cx="9717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1.05</a:t>
            </a:r>
          </a:p>
        </p:txBody>
      </p:sp>
      <p:sp>
        <p:nvSpPr>
          <p:cNvPr id="14" name="TextBox 13">
            <a:extLst>
              <a:ext uri="{FF2B5EF4-FFF2-40B4-BE49-F238E27FC236}">
                <a16:creationId xmlns:a16="http://schemas.microsoft.com/office/drawing/2014/main" id="{2D91294A-E9BF-47F5-BCFF-B1EB8512029C}"/>
              </a:ext>
            </a:extLst>
          </p:cNvPr>
          <p:cNvSpPr txBox="1"/>
          <p:nvPr/>
        </p:nvSpPr>
        <p:spPr bwMode="auto">
          <a:xfrm>
            <a:off x="4075506" y="5214562"/>
            <a:ext cx="9717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0.35</a:t>
            </a:r>
          </a:p>
        </p:txBody>
      </p:sp>
      <p:sp>
        <p:nvSpPr>
          <p:cNvPr id="3" name="Title 2">
            <a:extLst>
              <a:ext uri="{FF2B5EF4-FFF2-40B4-BE49-F238E27FC236}">
                <a16:creationId xmlns:a16="http://schemas.microsoft.com/office/drawing/2014/main" id="{369B7919-3841-4F91-9634-1A8C25510033}"/>
              </a:ext>
            </a:extLst>
          </p:cNvPr>
          <p:cNvSpPr>
            <a:spLocks noGrp="1"/>
          </p:cNvSpPr>
          <p:nvPr>
            <p:ph type="title"/>
          </p:nvPr>
        </p:nvSpPr>
        <p:spPr/>
        <p:txBody>
          <a:bodyPr/>
          <a:lstStyle/>
          <a:p>
            <a:r>
              <a:rPr lang="en-GB" dirty="0"/>
              <a:t>6AS/MD-4 Solve problems with two unknowns</a:t>
            </a:r>
          </a:p>
        </p:txBody>
      </p:sp>
      <p:sp>
        <p:nvSpPr>
          <p:cNvPr id="12" name="TextBox 11">
            <a:extLst>
              <a:ext uri="{FF2B5EF4-FFF2-40B4-BE49-F238E27FC236}">
                <a16:creationId xmlns:a16="http://schemas.microsoft.com/office/drawing/2014/main" id="{0FEB7B70-87C0-4174-B23D-97F0A45A4DC9}"/>
              </a:ext>
            </a:extLst>
          </p:cNvPr>
          <p:cNvSpPr txBox="1"/>
          <p:nvPr/>
        </p:nvSpPr>
        <p:spPr bwMode="auto">
          <a:xfrm>
            <a:off x="1601914" y="5762670"/>
            <a:ext cx="284039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One lemon costs 35</a:t>
            </a:r>
            <a:r>
              <a:rPr kumimoji="0" lang="en-GB" sz="11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a:t>
            </a:r>
          </a:p>
        </p:txBody>
      </p:sp>
      <p:sp>
        <p:nvSpPr>
          <p:cNvPr id="19" name="TextBox 18">
            <a:extLst>
              <a:ext uri="{FF2B5EF4-FFF2-40B4-BE49-F238E27FC236}">
                <a16:creationId xmlns:a16="http://schemas.microsoft.com/office/drawing/2014/main" id="{F9B65B15-9DCC-4675-B254-0E4F09C0B223}"/>
              </a:ext>
            </a:extLst>
          </p:cNvPr>
          <p:cNvSpPr txBox="1"/>
          <p:nvPr/>
        </p:nvSpPr>
        <p:spPr bwMode="auto">
          <a:xfrm>
            <a:off x="588736" y="4666454"/>
            <a:ext cx="400596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err="1">
                <a:ln>
                  <a:noFill/>
                </a:ln>
                <a:solidFill>
                  <a:srgbClr val="000000"/>
                </a:solidFill>
                <a:effectLst/>
                <a:uLnTx/>
                <a:uFillTx/>
                <a:latin typeface="Myriad Pro Semibold" charset="0"/>
                <a:ea typeface="Myriad Pro Semibold" charset="0"/>
                <a:cs typeface="Myriad Pro Semibold" charset="0"/>
              </a:rPr>
              <a:t>ost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of 3 lemons = 3.35 </a:t>
            </a:r>
            <a:r>
              <a:rPr kumimoji="0" lang="en-GB" sz="2200" b="0" i="0" u="none" strike="noStrike" kern="1200" cap="none" spc="0" normalizeH="0" baseline="0" noProof="0" dirty="0">
                <a:ln>
                  <a:noFill/>
                </a:ln>
                <a:solidFill>
                  <a:srgbClr val="000000"/>
                </a:solidFill>
                <a:effectLst/>
                <a:uLnTx/>
                <a:uFillTx/>
                <a:latin typeface="Myriad Pro Semibold"/>
                <a:ea typeface="Myriad Pro Semibold" charset="0"/>
                <a:cs typeface="Arial" panose="020B0604020202020204" pitchFamily="34" charset="0"/>
              </a:rPr>
              <a: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2.30</a:t>
            </a:r>
          </a:p>
        </p:txBody>
      </p:sp>
      <p:sp>
        <p:nvSpPr>
          <p:cNvPr id="20" name="TextBox 19">
            <a:extLst>
              <a:ext uri="{FF2B5EF4-FFF2-40B4-BE49-F238E27FC236}">
                <a16:creationId xmlns:a16="http://schemas.microsoft.com/office/drawing/2014/main" id="{A4C58D72-1788-4D6A-BA49-F02B2A431989}"/>
              </a:ext>
            </a:extLst>
          </p:cNvPr>
          <p:cNvSpPr txBox="1"/>
          <p:nvPr/>
        </p:nvSpPr>
        <p:spPr bwMode="auto">
          <a:xfrm>
            <a:off x="706993" y="5214562"/>
            <a:ext cx="352025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err="1">
                <a:ln>
                  <a:noFill/>
                </a:ln>
                <a:solidFill>
                  <a:srgbClr val="000000"/>
                </a:solidFill>
                <a:effectLst/>
                <a:uLnTx/>
                <a:uFillTx/>
                <a:latin typeface="Myriad Pro Semibold" charset="0"/>
                <a:ea typeface="Myriad Pro Semibold" charset="0"/>
                <a:cs typeface="Myriad Pro Semibold" charset="0"/>
              </a:rPr>
              <a:t>ost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of 1 lemon = 1.05 </a:t>
            </a:r>
            <a:r>
              <a:rPr kumimoji="0" lang="en-GB" sz="2200" b="0" i="0" u="none" strike="noStrike" kern="1200" cap="none" spc="0" normalizeH="0" baseline="0" noProof="0" dirty="0">
                <a:ln>
                  <a:noFill/>
                </a:ln>
                <a:solidFill>
                  <a:srgbClr val="000000"/>
                </a:solidFill>
                <a:effectLst/>
                <a:uLnTx/>
                <a:uFillTx/>
                <a:latin typeface="Myriad Pro Semibold"/>
                <a:ea typeface="Myriad Pro Semibold" charset="0"/>
                <a:cs typeface="Arial" panose="020B0604020202020204" pitchFamily="34" charset="0"/>
              </a:rPr>
              <a: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3</a:t>
            </a:r>
          </a:p>
        </p:txBody>
      </p:sp>
      <p:sp>
        <p:nvSpPr>
          <p:cNvPr id="17" name="TextBox 16">
            <a:extLst>
              <a:ext uri="{FF2B5EF4-FFF2-40B4-BE49-F238E27FC236}">
                <a16:creationId xmlns:a16="http://schemas.microsoft.com/office/drawing/2014/main" id="{442D743E-205F-4FD7-9995-E42D2F20B3DB}"/>
              </a:ext>
            </a:extLst>
          </p:cNvPr>
          <p:cNvSpPr txBox="1"/>
          <p:nvPr/>
        </p:nvSpPr>
        <p:spPr bwMode="auto">
          <a:xfrm>
            <a:off x="522704" y="1545218"/>
            <a:ext cx="466627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1 </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finding the cost of a lemon</a:t>
            </a:r>
          </a:p>
        </p:txBody>
      </p:sp>
      <p:pic>
        <p:nvPicPr>
          <p:cNvPr id="9" name="Picture 8">
            <a:extLst>
              <a:ext uri="{FF2B5EF4-FFF2-40B4-BE49-F238E27FC236}">
                <a16:creationId xmlns:a16="http://schemas.microsoft.com/office/drawing/2014/main" id="{9B850549-1DD4-4AF7-BADF-5C8DA1BA65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990" y="3133069"/>
            <a:ext cx="2863042" cy="867890"/>
          </a:xfrm>
          <a:prstGeom prst="rect">
            <a:avLst/>
          </a:prstGeom>
        </p:spPr>
      </p:pic>
      <p:pic>
        <p:nvPicPr>
          <p:cNvPr id="18" name="Picture 17" descr="A close up of a logo&#10;&#10;Description generated with very high confidence">
            <a:extLst>
              <a:ext uri="{FF2B5EF4-FFF2-40B4-BE49-F238E27FC236}">
                <a16:creationId xmlns:a16="http://schemas.microsoft.com/office/drawing/2014/main" id="{062D6D04-F9E5-4E01-9762-9E5402E04767}"/>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3747481" y="2117176"/>
            <a:ext cx="1052442" cy="2163376"/>
          </a:xfrm>
          <a:prstGeom prst="rect">
            <a:avLst/>
          </a:prstGeom>
        </p:spPr>
      </p:pic>
      <p:pic>
        <p:nvPicPr>
          <p:cNvPr id="16" name="Picture 15" descr="A drawing of a face&#10;&#10;Description generated with high confidence">
            <a:extLst>
              <a:ext uri="{FF2B5EF4-FFF2-40B4-BE49-F238E27FC236}">
                <a16:creationId xmlns:a16="http://schemas.microsoft.com/office/drawing/2014/main" id="{F3C38A69-1B28-4320-B952-A76EA7ABB5DD}"/>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800094" y="1979089"/>
            <a:ext cx="4111499" cy="1038420"/>
          </a:xfrm>
          <a:prstGeom prst="rect">
            <a:avLst/>
          </a:prstGeom>
        </p:spPr>
      </p:pic>
      <p:sp>
        <p:nvSpPr>
          <p:cNvPr id="5" name="Content Placeholder 2">
            <a:extLst>
              <a:ext uri="{FF2B5EF4-FFF2-40B4-BE49-F238E27FC236}">
                <a16:creationId xmlns:a16="http://schemas.microsoft.com/office/drawing/2014/main" id="{06A622D1-10AA-4168-97A2-58749349BDB6}"/>
              </a:ext>
            </a:extLst>
          </p:cNvPr>
          <p:cNvSpPr txBox="1">
            <a:spLocks/>
          </p:cNvSpPr>
          <p:nvPr/>
        </p:nvSpPr>
        <p:spPr>
          <a:xfrm>
            <a:off x="6192012" y="1279046"/>
            <a:ext cx="5390389" cy="33525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4 pears and 5 lemons cost £3.35.                 4 pears and 2 lemons cost £2.30.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much does one pear cost?               How much does one lemon cost?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yriad Pro Semibold" charset="0"/>
                <a:cs typeface="Myriad Pro Semibold" charset="0"/>
              </a:rPr>
              <a:t>Which unknown can be found first?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yriad Pro Semibold" charset="0"/>
                <a:cs typeface="Myriad Pro Semibold" charset="0"/>
              </a:rPr>
              <a:t>How can the cost of one lemon be calculated?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1" u="none" strike="noStrike" kern="1200" cap="none" spc="0" normalizeH="0" baseline="0" noProof="0" dirty="0">
              <a:ln>
                <a:noFill/>
              </a:ln>
              <a:solidFill>
                <a:srgbClr val="585858"/>
              </a:solidFill>
              <a:effectLst/>
              <a:uLnTx/>
              <a:uFillTx/>
              <a:latin typeface="Myriad Pro Semibold" charset="0"/>
              <a:ea typeface="Myriad Pro Semibold" charset="0"/>
              <a:cs typeface="Myriad Pro Semibold"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 name="TextBox 19">
            <a:extLst>
              <a:ext uri="{FF2B5EF4-FFF2-40B4-BE49-F238E27FC236}">
                <a16:creationId xmlns:a16="http://schemas.microsoft.com/office/drawing/2014/main" id="{E19B1298-2F5B-4858-A4A2-792F203D22EF}"/>
              </a:ext>
            </a:extLst>
          </p:cNvPr>
          <p:cNvSpPr txBox="1"/>
          <p:nvPr/>
        </p:nvSpPr>
        <p:spPr>
          <a:xfrm>
            <a:off x="6096000" y="4450808"/>
            <a:ext cx="5486401" cy="138499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cost of three lemons is equivalent to the difference between both total prices.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This difference can be divided by three to find the cost of one lemon.</a:t>
            </a:r>
          </a:p>
        </p:txBody>
      </p:sp>
    </p:spTree>
    <p:extLst>
      <p:ext uri="{BB962C8B-B14F-4D97-AF65-F5344CB8AC3E}">
        <p14:creationId xmlns:p14="http://schemas.microsoft.com/office/powerpoint/2010/main" val="3950015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2" grpId="0"/>
      <p:bldP spid="19" grpId="0"/>
      <p:bldP spid="20" grpId="0"/>
      <p:bldP spid="17" grpId="0"/>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descr="A drawing of a face&#10;&#10;Description generated with high confidence">
            <a:extLst>
              <a:ext uri="{FF2B5EF4-FFF2-40B4-BE49-F238E27FC236}">
                <a16:creationId xmlns:a16="http://schemas.microsoft.com/office/drawing/2014/main" id="{381D5214-CFF4-4533-8F26-D7175D0CF9BB}"/>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363312" y="1979089"/>
            <a:ext cx="4111499" cy="1038420"/>
          </a:xfrm>
          <a:prstGeom prst="rect">
            <a:avLst/>
          </a:prstGeom>
        </p:spPr>
      </p:pic>
      <p:sp>
        <p:nvSpPr>
          <p:cNvPr id="4" name="Title 3">
            <a:extLst>
              <a:ext uri="{FF2B5EF4-FFF2-40B4-BE49-F238E27FC236}">
                <a16:creationId xmlns:a16="http://schemas.microsoft.com/office/drawing/2014/main" id="{2C0E1035-4049-4957-8207-F96151A7EE21}"/>
              </a:ext>
            </a:extLst>
          </p:cNvPr>
          <p:cNvSpPr>
            <a:spLocks noGrp="1"/>
          </p:cNvSpPr>
          <p:nvPr>
            <p:ph type="title"/>
          </p:nvPr>
        </p:nvSpPr>
        <p:spPr/>
        <p:txBody>
          <a:bodyPr/>
          <a:lstStyle/>
          <a:p>
            <a:r>
              <a:rPr lang="en-GB" dirty="0"/>
              <a:t>6AS/MD-4 Solve problems with two unknowns</a:t>
            </a:r>
          </a:p>
        </p:txBody>
      </p:sp>
      <p:sp>
        <p:nvSpPr>
          <p:cNvPr id="17" name="TextBox 16">
            <a:extLst>
              <a:ext uri="{FF2B5EF4-FFF2-40B4-BE49-F238E27FC236}">
                <a16:creationId xmlns:a16="http://schemas.microsoft.com/office/drawing/2014/main" id="{442D743E-205F-4FD7-9995-E42D2F20B3DB}"/>
              </a:ext>
            </a:extLst>
          </p:cNvPr>
          <p:cNvSpPr txBox="1"/>
          <p:nvPr/>
        </p:nvSpPr>
        <p:spPr bwMode="auto">
          <a:xfrm>
            <a:off x="1201340" y="1545218"/>
            <a:ext cx="443544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2 </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finding the cost of a pear</a:t>
            </a:r>
          </a:p>
        </p:txBody>
      </p:sp>
      <p:pic>
        <p:nvPicPr>
          <p:cNvPr id="9" name="Picture 8">
            <a:extLst>
              <a:ext uri="{FF2B5EF4-FFF2-40B4-BE49-F238E27FC236}">
                <a16:creationId xmlns:a16="http://schemas.microsoft.com/office/drawing/2014/main" id="{9B850549-1DD4-4AF7-BADF-5C8DA1BA65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63208" y="3130084"/>
            <a:ext cx="2863042" cy="867890"/>
          </a:xfrm>
          <a:prstGeom prst="rect">
            <a:avLst/>
          </a:prstGeom>
        </p:spPr>
      </p:pic>
      <p:sp>
        <p:nvSpPr>
          <p:cNvPr id="23" name="TextBox 22">
            <a:extLst>
              <a:ext uri="{FF2B5EF4-FFF2-40B4-BE49-F238E27FC236}">
                <a16:creationId xmlns:a16="http://schemas.microsoft.com/office/drawing/2014/main" id="{57B56C02-4914-49FB-8B55-B649F4F91DF4}"/>
              </a:ext>
            </a:extLst>
          </p:cNvPr>
          <p:cNvSpPr txBox="1"/>
          <p:nvPr/>
        </p:nvSpPr>
        <p:spPr bwMode="auto">
          <a:xfrm>
            <a:off x="4653469" y="4719678"/>
            <a:ext cx="9717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1.60</a:t>
            </a:r>
          </a:p>
        </p:txBody>
      </p:sp>
      <p:sp>
        <p:nvSpPr>
          <p:cNvPr id="24" name="TextBox 23">
            <a:extLst>
              <a:ext uri="{FF2B5EF4-FFF2-40B4-BE49-F238E27FC236}">
                <a16:creationId xmlns:a16="http://schemas.microsoft.com/office/drawing/2014/main" id="{2E73C7A9-A743-44D3-96C2-9F96653DE018}"/>
              </a:ext>
            </a:extLst>
          </p:cNvPr>
          <p:cNvSpPr txBox="1"/>
          <p:nvPr/>
        </p:nvSpPr>
        <p:spPr bwMode="auto">
          <a:xfrm>
            <a:off x="4286215" y="5206791"/>
            <a:ext cx="9717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0.40</a:t>
            </a:r>
          </a:p>
        </p:txBody>
      </p:sp>
      <p:sp>
        <p:nvSpPr>
          <p:cNvPr id="25" name="TextBox 24">
            <a:extLst>
              <a:ext uri="{FF2B5EF4-FFF2-40B4-BE49-F238E27FC236}">
                <a16:creationId xmlns:a16="http://schemas.microsoft.com/office/drawing/2014/main" id="{BA8E453B-C3FB-4042-9C9C-709BF894F532}"/>
              </a:ext>
            </a:extLst>
          </p:cNvPr>
          <p:cNvSpPr txBox="1"/>
          <p:nvPr/>
        </p:nvSpPr>
        <p:spPr bwMode="auto">
          <a:xfrm>
            <a:off x="1044366" y="4719679"/>
            <a:ext cx="388901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err="1">
                <a:ln>
                  <a:noFill/>
                </a:ln>
                <a:solidFill>
                  <a:srgbClr val="000000"/>
                </a:solidFill>
                <a:effectLst/>
                <a:uLnTx/>
                <a:uFillTx/>
                <a:latin typeface="Myriad Pro Semibold" charset="0"/>
                <a:ea typeface="Myriad Pro Semibold" charset="0"/>
                <a:cs typeface="Myriad Pro Semibold" charset="0"/>
              </a:rPr>
              <a:t>ost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of 4 pears = 2.30 </a:t>
            </a:r>
            <a:r>
              <a:rPr kumimoji="0" lang="en-GB" sz="2200" b="0" i="0" u="none" strike="noStrike" kern="1200" cap="none" spc="0" normalizeH="0" baseline="0" noProof="0" dirty="0">
                <a:ln>
                  <a:noFill/>
                </a:ln>
                <a:solidFill>
                  <a:srgbClr val="000000"/>
                </a:solidFill>
                <a:effectLst/>
                <a:uLnTx/>
                <a:uFillTx/>
                <a:latin typeface="Myriad Pro Semibold"/>
                <a:ea typeface="Myriad Pro Semibold" charset="0"/>
                <a:cs typeface="Arial" panose="020B0604020202020204" pitchFamily="34" charset="0"/>
              </a:rPr>
              <a: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0.70</a:t>
            </a:r>
          </a:p>
        </p:txBody>
      </p:sp>
      <p:sp>
        <p:nvSpPr>
          <p:cNvPr id="26" name="TextBox 25">
            <a:extLst>
              <a:ext uri="{FF2B5EF4-FFF2-40B4-BE49-F238E27FC236}">
                <a16:creationId xmlns:a16="http://schemas.microsoft.com/office/drawing/2014/main" id="{F7601A5C-353F-4DC9-A3A8-3A80006E5792}"/>
              </a:ext>
            </a:extLst>
          </p:cNvPr>
          <p:cNvSpPr txBox="1"/>
          <p:nvPr/>
        </p:nvSpPr>
        <p:spPr bwMode="auto">
          <a:xfrm>
            <a:off x="1146003" y="5206791"/>
            <a:ext cx="328942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err="1">
                <a:ln>
                  <a:noFill/>
                </a:ln>
                <a:solidFill>
                  <a:srgbClr val="000000"/>
                </a:solidFill>
                <a:effectLst/>
                <a:uLnTx/>
                <a:uFillTx/>
                <a:latin typeface="Myriad Pro Semibold" charset="0"/>
                <a:ea typeface="Myriad Pro Semibold" charset="0"/>
                <a:cs typeface="Myriad Pro Semibold" charset="0"/>
              </a:rPr>
              <a:t>ost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of 1 pear = 1.60 </a:t>
            </a:r>
            <a:r>
              <a:rPr kumimoji="0" lang="en-GB" sz="2200" b="0" i="0" u="none" strike="noStrike" kern="1200" cap="none" spc="0" normalizeH="0" baseline="0" noProof="0" dirty="0">
                <a:ln>
                  <a:noFill/>
                </a:ln>
                <a:solidFill>
                  <a:srgbClr val="000000"/>
                </a:solidFill>
                <a:effectLst/>
                <a:uLnTx/>
                <a:uFillTx/>
                <a:latin typeface="Myriad Pro Semibold"/>
                <a:ea typeface="Myriad Pro Semibold" charset="0"/>
                <a:cs typeface="Arial" panose="020B0604020202020204" pitchFamily="34" charset="0"/>
              </a:rPr>
              <a: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4</a:t>
            </a:r>
          </a:p>
        </p:txBody>
      </p:sp>
      <p:sp>
        <p:nvSpPr>
          <p:cNvPr id="27" name="TextBox 26">
            <a:extLst>
              <a:ext uri="{FF2B5EF4-FFF2-40B4-BE49-F238E27FC236}">
                <a16:creationId xmlns:a16="http://schemas.microsoft.com/office/drawing/2014/main" id="{F40BD9D5-925C-48CC-9867-6CF2F1405478}"/>
              </a:ext>
            </a:extLst>
          </p:cNvPr>
          <p:cNvSpPr txBox="1"/>
          <p:nvPr/>
        </p:nvSpPr>
        <p:spPr bwMode="auto">
          <a:xfrm>
            <a:off x="2113703" y="5726561"/>
            <a:ext cx="261071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One pear costs 40</a:t>
            </a:r>
            <a:r>
              <a:rPr kumimoji="0" lang="en-GB" sz="11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a:t>
            </a:r>
          </a:p>
        </p:txBody>
      </p:sp>
      <p:pic>
        <p:nvPicPr>
          <p:cNvPr id="29" name="Picture 28">
            <a:extLst>
              <a:ext uri="{FF2B5EF4-FFF2-40B4-BE49-F238E27FC236}">
                <a16:creationId xmlns:a16="http://schemas.microsoft.com/office/drawing/2014/main" id="{FD400673-3906-42E5-AB21-8688BBF02F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1781" y="3465513"/>
            <a:ext cx="3232145" cy="800554"/>
          </a:xfrm>
          <a:prstGeom prst="rect">
            <a:avLst/>
          </a:prstGeom>
        </p:spPr>
      </p:pic>
      <p:pic>
        <p:nvPicPr>
          <p:cNvPr id="30" name="Picture 29">
            <a:extLst>
              <a:ext uri="{FF2B5EF4-FFF2-40B4-BE49-F238E27FC236}">
                <a16:creationId xmlns:a16="http://schemas.microsoft.com/office/drawing/2014/main" id="{FEECC252-8591-4517-AE02-1C5E18CBE74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18888" y="3465513"/>
            <a:ext cx="1047454" cy="501282"/>
          </a:xfrm>
          <a:prstGeom prst="rect">
            <a:avLst/>
          </a:prstGeom>
        </p:spPr>
      </p:pic>
      <p:sp>
        <p:nvSpPr>
          <p:cNvPr id="33" name="TextBox 32">
            <a:extLst>
              <a:ext uri="{FF2B5EF4-FFF2-40B4-BE49-F238E27FC236}">
                <a16:creationId xmlns:a16="http://schemas.microsoft.com/office/drawing/2014/main" id="{B64CBD4A-7B4A-4A48-81E4-14D12AC11AA9}"/>
              </a:ext>
            </a:extLst>
          </p:cNvPr>
          <p:cNvSpPr txBox="1"/>
          <p:nvPr/>
        </p:nvSpPr>
        <p:spPr bwMode="auto">
          <a:xfrm>
            <a:off x="858521" y="4330536"/>
            <a:ext cx="512108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heck: </a:t>
            </a: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 pears and 5 lemons cost £3.35.</a:t>
            </a:r>
          </a:p>
        </p:txBody>
      </p:sp>
      <p:sp>
        <p:nvSpPr>
          <p:cNvPr id="34" name="TextBox 33">
            <a:extLst>
              <a:ext uri="{FF2B5EF4-FFF2-40B4-BE49-F238E27FC236}">
                <a16:creationId xmlns:a16="http://schemas.microsoft.com/office/drawing/2014/main" id="{193D4606-9BDA-413A-AC86-F7CB00755055}"/>
              </a:ext>
            </a:extLst>
          </p:cNvPr>
          <p:cNvSpPr txBox="1"/>
          <p:nvPr/>
        </p:nvSpPr>
        <p:spPr bwMode="auto">
          <a:xfrm>
            <a:off x="1218523" y="4724222"/>
            <a:ext cx="441826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err="1">
                <a:ln>
                  <a:noFill/>
                </a:ln>
                <a:solidFill>
                  <a:srgbClr val="000000"/>
                </a:solidFill>
                <a:effectLst/>
                <a:uLnTx/>
                <a:uFillTx/>
                <a:latin typeface="Myriad Pro Semibold" charset="0"/>
                <a:ea typeface="Myriad Pro Semibold" charset="0"/>
                <a:cs typeface="Myriad Pro Semibold" charset="0"/>
              </a:rPr>
              <a:t>ost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of 4 pears = 4 × 40</a:t>
            </a:r>
            <a:r>
              <a:rPr kumimoji="0" lang="en-GB" sz="11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 = £1.60</a:t>
            </a:r>
          </a:p>
        </p:txBody>
      </p:sp>
      <p:sp>
        <p:nvSpPr>
          <p:cNvPr id="35" name="TextBox 34">
            <a:extLst>
              <a:ext uri="{FF2B5EF4-FFF2-40B4-BE49-F238E27FC236}">
                <a16:creationId xmlns:a16="http://schemas.microsoft.com/office/drawing/2014/main" id="{FF82F1DA-7747-432C-B990-7C423BF4FD61}"/>
              </a:ext>
            </a:extLst>
          </p:cNvPr>
          <p:cNvSpPr txBox="1"/>
          <p:nvPr/>
        </p:nvSpPr>
        <p:spPr bwMode="auto">
          <a:xfrm>
            <a:off x="1172115" y="5068045"/>
            <a:ext cx="460228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err="1">
                <a:ln>
                  <a:noFill/>
                </a:ln>
                <a:solidFill>
                  <a:srgbClr val="000000"/>
                </a:solidFill>
                <a:effectLst/>
                <a:uLnTx/>
                <a:uFillTx/>
                <a:latin typeface="Myriad Pro Semibold" charset="0"/>
                <a:ea typeface="Myriad Pro Semibold" charset="0"/>
                <a:cs typeface="Myriad Pro Semibold" charset="0"/>
              </a:rPr>
              <a:t>ost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of 5 lemons = 5 × 35</a:t>
            </a:r>
            <a:r>
              <a:rPr kumimoji="0" lang="en-GB" sz="11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 = £1.75</a:t>
            </a:r>
          </a:p>
        </p:txBody>
      </p:sp>
      <p:sp>
        <p:nvSpPr>
          <p:cNvPr id="36" name="TextBox 35">
            <a:extLst>
              <a:ext uri="{FF2B5EF4-FFF2-40B4-BE49-F238E27FC236}">
                <a16:creationId xmlns:a16="http://schemas.microsoft.com/office/drawing/2014/main" id="{3CA5664C-6516-4DDF-9765-D6AD01AC6C7F}"/>
              </a:ext>
            </a:extLst>
          </p:cNvPr>
          <p:cNvSpPr txBox="1"/>
          <p:nvPr/>
        </p:nvSpPr>
        <p:spPr bwMode="auto">
          <a:xfrm>
            <a:off x="2913184" y="5453044"/>
            <a:ext cx="288732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£1.60 + £1.75 = £3.35</a:t>
            </a:r>
          </a:p>
        </p:txBody>
      </p:sp>
      <p:sp>
        <p:nvSpPr>
          <p:cNvPr id="37" name="TextBox 36">
            <a:extLst>
              <a:ext uri="{FF2B5EF4-FFF2-40B4-BE49-F238E27FC236}">
                <a16:creationId xmlns:a16="http://schemas.microsoft.com/office/drawing/2014/main" id="{FE4E8695-C0FF-417A-85FF-F7CABC428F48}"/>
              </a:ext>
            </a:extLst>
          </p:cNvPr>
          <p:cNvSpPr txBox="1"/>
          <p:nvPr/>
        </p:nvSpPr>
        <p:spPr bwMode="auto">
          <a:xfrm>
            <a:off x="1569788" y="5972814"/>
            <a:ext cx="38069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The solution must be correct.</a:t>
            </a:r>
          </a:p>
        </p:txBody>
      </p:sp>
      <p:pic>
        <p:nvPicPr>
          <p:cNvPr id="28" name="Picture 27" descr="A close up of a logo&#10;&#10;Description generated with very high confidence">
            <a:extLst>
              <a:ext uri="{FF2B5EF4-FFF2-40B4-BE49-F238E27FC236}">
                <a16:creationId xmlns:a16="http://schemas.microsoft.com/office/drawing/2014/main" id="{E935FF5E-8A32-4030-A7E4-F13F0879D360}"/>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4310699" y="2114191"/>
            <a:ext cx="1052442" cy="2163376"/>
          </a:xfrm>
          <a:prstGeom prst="rect">
            <a:avLst/>
          </a:prstGeom>
        </p:spPr>
      </p:pic>
      <p:pic>
        <p:nvPicPr>
          <p:cNvPr id="39" name="Picture 38">
            <a:extLst>
              <a:ext uri="{FF2B5EF4-FFF2-40B4-BE49-F238E27FC236}">
                <a16:creationId xmlns:a16="http://schemas.microsoft.com/office/drawing/2014/main" id="{92DE1411-184B-4478-9C8A-BF0DF63253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1780" y="2075108"/>
            <a:ext cx="4294562" cy="1301836"/>
          </a:xfrm>
          <a:prstGeom prst="rect">
            <a:avLst/>
          </a:prstGeom>
        </p:spPr>
      </p:pic>
      <p:sp>
        <p:nvSpPr>
          <p:cNvPr id="31" name="TextBox 30">
            <a:extLst>
              <a:ext uri="{FF2B5EF4-FFF2-40B4-BE49-F238E27FC236}">
                <a16:creationId xmlns:a16="http://schemas.microsoft.com/office/drawing/2014/main" id="{EBF38825-69A1-4CF6-95B0-5DC11A720884}"/>
              </a:ext>
            </a:extLst>
          </p:cNvPr>
          <p:cNvSpPr txBox="1"/>
          <p:nvPr/>
        </p:nvSpPr>
        <p:spPr bwMode="auto">
          <a:xfrm>
            <a:off x="4566887" y="2865586"/>
            <a:ext cx="418384" cy="369332"/>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none" lIns="0" tIns="45720" rIns="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35</a:t>
            </a:r>
            <a:r>
              <a:rPr kumimoji="0" lang="en-GB" sz="9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a:t>
            </a:r>
          </a:p>
        </p:txBody>
      </p:sp>
      <p:sp>
        <p:nvSpPr>
          <p:cNvPr id="40" name="TextBox 39">
            <a:extLst>
              <a:ext uri="{FF2B5EF4-FFF2-40B4-BE49-F238E27FC236}">
                <a16:creationId xmlns:a16="http://schemas.microsoft.com/office/drawing/2014/main" id="{0FC0C452-9733-4A2D-A607-6CF3657DE75A}"/>
              </a:ext>
            </a:extLst>
          </p:cNvPr>
          <p:cNvSpPr txBox="1"/>
          <p:nvPr/>
        </p:nvSpPr>
        <p:spPr bwMode="auto">
          <a:xfrm>
            <a:off x="5085393" y="2865586"/>
            <a:ext cx="418384" cy="369332"/>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none" lIns="0" tIns="45720" rIns="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35</a:t>
            </a:r>
            <a:r>
              <a:rPr kumimoji="0" lang="en-GB" sz="9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a:t>
            </a:r>
          </a:p>
        </p:txBody>
      </p:sp>
      <p:sp>
        <p:nvSpPr>
          <p:cNvPr id="6" name="TextBox 19">
            <a:extLst>
              <a:ext uri="{FF2B5EF4-FFF2-40B4-BE49-F238E27FC236}">
                <a16:creationId xmlns:a16="http://schemas.microsoft.com/office/drawing/2014/main" id="{F9596E0D-3E3A-4022-AA56-6F1FD12984AF}"/>
              </a:ext>
            </a:extLst>
          </p:cNvPr>
          <p:cNvSpPr txBox="1"/>
          <p:nvPr/>
        </p:nvSpPr>
        <p:spPr>
          <a:xfrm>
            <a:off x="6431467" y="4245510"/>
            <a:ext cx="5027020" cy="132343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cost of one lemon can replace l in order to calculate the cost of p. Either bar model can be used, but there are fewer parts in the second model.</a:t>
            </a:r>
          </a:p>
        </p:txBody>
      </p:sp>
      <p:sp>
        <p:nvSpPr>
          <p:cNvPr id="7" name="Content Placeholder 2">
            <a:extLst>
              <a:ext uri="{FF2B5EF4-FFF2-40B4-BE49-F238E27FC236}">
                <a16:creationId xmlns:a16="http://schemas.microsoft.com/office/drawing/2014/main" id="{9A5BC58D-FB3A-459C-9B8E-60CFD615F5FE}"/>
              </a:ext>
            </a:extLst>
          </p:cNvPr>
          <p:cNvSpPr txBox="1">
            <a:spLocks/>
          </p:cNvSpPr>
          <p:nvPr/>
        </p:nvSpPr>
        <p:spPr>
          <a:xfrm>
            <a:off x="6229350" y="1259015"/>
            <a:ext cx="5167017" cy="247856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4 pears and 5 lemons cost £3.35.                 4 pears and 2 lemons cost £2.30.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much does one pear cost?               How much does one lemon cost?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yriad Pro Semibold" charset="0"/>
                <a:cs typeface="Myriad Pro Semibold" charset="0"/>
              </a:rPr>
              <a:t>How can the cost of one lemon be used to find the cost of one pear? Is there more than one way?</a:t>
            </a: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yriad Pro Semibold" charset="0"/>
              <a:cs typeface="Myriad Pro Semibold" charset="0"/>
            </a:endParaRP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yriad Pro Semibold" charset="0"/>
              <a:cs typeface="Myriad Pro Semibold"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700" b="0" i="0" u="none" strike="noStrike" kern="1200" cap="none" spc="0" normalizeH="0" baseline="0" noProof="0" dirty="0">
              <a:ln>
                <a:noFill/>
              </a:ln>
              <a:solidFill>
                <a:srgbClr val="585858"/>
              </a:solidFill>
              <a:effectLst/>
              <a:uLnTx/>
              <a:uFillTx/>
              <a:latin typeface="Arial"/>
              <a:ea typeface="Myriad Pro Semibold" charset="0"/>
              <a:cs typeface="Myriad Pro Semibold"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yriad Pro Semibold" charset="0"/>
                <a:cs typeface="Myriad Pro Semibold" charset="0"/>
              </a:rPr>
              <a:t>How can we check that our solutions    are 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1" u="none" strike="noStrike" kern="1200" cap="none" spc="0" normalizeH="0" baseline="0" noProof="0" dirty="0">
              <a:ln>
                <a:noFill/>
              </a:ln>
              <a:solidFill>
                <a:srgbClr val="585858"/>
              </a:solidFill>
              <a:effectLst/>
              <a:uLnTx/>
              <a:uFillTx/>
              <a:latin typeface="Myriad Pro Semibold" charset="0"/>
              <a:ea typeface="Myriad Pro Semibold" charset="0"/>
              <a:cs typeface="Myriad Pro Semibold"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889745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38"/>
                                        </p:tgtEl>
                                      </p:cBhvr>
                                    </p:animEffect>
                                    <p:set>
                                      <p:cBhvr>
                                        <p:cTn id="11" dur="1" fill="hold">
                                          <p:stCondLst>
                                            <p:cond delay="499"/>
                                          </p:stCondLst>
                                        </p:cTn>
                                        <p:tgtEl>
                                          <p:spTgt spid="38"/>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28"/>
                                        </p:tgtEl>
                                      </p:cBhvr>
                                    </p:animEffect>
                                    <p:set>
                                      <p:cBhvr>
                                        <p:cTn id="14" dur="1" fill="hold">
                                          <p:stCondLst>
                                            <p:cond delay="499"/>
                                          </p:stCondLst>
                                        </p:cTn>
                                        <p:tgtEl>
                                          <p:spTgt spid="28"/>
                                        </p:tgtEl>
                                        <p:attrNameLst>
                                          <p:attrName>style.visibility</p:attrName>
                                        </p:attrNameLst>
                                      </p:cBhvr>
                                      <p:to>
                                        <p:strVal val="hidden"/>
                                      </p:to>
                                    </p:set>
                                  </p:childTnLst>
                                </p:cTn>
                              </p:par>
                            </p:childTnLst>
                          </p:cTn>
                        </p:par>
                        <p:par>
                          <p:cTn id="15" fill="hold">
                            <p:stCondLst>
                              <p:cond delay="500"/>
                            </p:stCondLst>
                            <p:childTnLst>
                              <p:par>
                                <p:cTn id="16" presetID="6" presetClass="emph" presetSubtype="0" accel="66667" fill="hold" nodeType="afterEffect">
                                  <p:stCondLst>
                                    <p:cond delay="0"/>
                                  </p:stCondLst>
                                  <p:childTnLst>
                                    <p:animScale>
                                      <p:cBhvr>
                                        <p:cTn id="17" dur="1500" fill="hold"/>
                                        <p:tgtEl>
                                          <p:spTgt spid="9"/>
                                        </p:tgtEl>
                                      </p:cBhvr>
                                      <p:by x="150000" y="150000"/>
                                    </p:animScale>
                                  </p:childTnLst>
                                </p:cTn>
                              </p:par>
                              <p:par>
                                <p:cTn id="18" presetID="64" presetClass="path" presetSubtype="0" accel="50000" fill="hold" nodeType="withEffect">
                                  <p:stCondLst>
                                    <p:cond delay="0"/>
                                  </p:stCondLst>
                                  <p:childTnLst>
                                    <p:animMotion origin="layout" path="M 2.08333E-7 4.07407E-6 L 0.05742 -0.12292 " pathEditMode="relative" rAng="0" ptsTypes="AA">
                                      <p:cBhvr>
                                        <p:cTn id="19" dur="1500" fill="hold"/>
                                        <p:tgtEl>
                                          <p:spTgt spid="9"/>
                                        </p:tgtEl>
                                        <p:attrNameLst>
                                          <p:attrName>ppt_x</p:attrName>
                                          <p:attrName>ppt_y</p:attrName>
                                        </p:attrNameLst>
                                      </p:cBhvr>
                                      <p:rCtr x="2865" y="-6157"/>
                                    </p:animMotion>
                                  </p:childTnLst>
                                </p:cTn>
                              </p:par>
                            </p:childTnLst>
                          </p:cTn>
                        </p:par>
                        <p:par>
                          <p:cTn id="20" fill="hold">
                            <p:stCondLst>
                              <p:cond delay="2000"/>
                            </p:stCondLst>
                            <p:childTnLst>
                              <p:par>
                                <p:cTn id="21" presetID="1" presetClass="exit" presetSubtype="0" fill="hold" nodeType="afterEffect">
                                  <p:stCondLst>
                                    <p:cond delay="0"/>
                                  </p:stCondLst>
                                  <p:childTnLst>
                                    <p:set>
                                      <p:cBhvr>
                                        <p:cTn id="22" dur="1" fill="hold">
                                          <p:stCondLst>
                                            <p:cond delay="0"/>
                                          </p:stCondLst>
                                        </p:cTn>
                                        <p:tgtEl>
                                          <p:spTgt spid="9"/>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500"/>
                                        <p:tgtEl>
                                          <p:spTgt spid="4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500"/>
                                        <p:tgtEl>
                                          <p:spTgt spid="2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0" presetClass="exit" presetSubtype="0" fill="hold" grpId="1" nodeType="clickEffect">
                                  <p:stCondLst>
                                    <p:cond delay="0"/>
                                  </p:stCondLst>
                                  <p:childTnLst>
                                    <p:animEffect transition="out" filter="fade">
                                      <p:cBhvr>
                                        <p:cTn id="75" dur="500"/>
                                        <p:tgtEl>
                                          <p:spTgt spid="25"/>
                                        </p:tgtEl>
                                      </p:cBhvr>
                                    </p:animEffect>
                                    <p:set>
                                      <p:cBhvr>
                                        <p:cTn id="76" dur="1" fill="hold">
                                          <p:stCondLst>
                                            <p:cond delay="499"/>
                                          </p:stCondLst>
                                        </p:cTn>
                                        <p:tgtEl>
                                          <p:spTgt spid="25"/>
                                        </p:tgtEl>
                                        <p:attrNameLst>
                                          <p:attrName>style.visibility</p:attrName>
                                        </p:attrNameLst>
                                      </p:cBhvr>
                                      <p:to>
                                        <p:strVal val="hidden"/>
                                      </p:to>
                                    </p:set>
                                  </p:childTnLst>
                                </p:cTn>
                              </p:par>
                              <p:par>
                                <p:cTn id="77" presetID="10" presetClass="exit" presetSubtype="0" fill="hold" grpId="1" nodeType="withEffect">
                                  <p:stCondLst>
                                    <p:cond delay="0"/>
                                  </p:stCondLst>
                                  <p:childTnLst>
                                    <p:animEffect transition="out" filter="fade">
                                      <p:cBhvr>
                                        <p:cTn id="78" dur="500"/>
                                        <p:tgtEl>
                                          <p:spTgt spid="23"/>
                                        </p:tgtEl>
                                      </p:cBhvr>
                                    </p:animEffect>
                                    <p:set>
                                      <p:cBhvr>
                                        <p:cTn id="79" dur="1" fill="hold">
                                          <p:stCondLst>
                                            <p:cond delay="499"/>
                                          </p:stCondLst>
                                        </p:cTn>
                                        <p:tgtEl>
                                          <p:spTgt spid="23"/>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26"/>
                                        </p:tgtEl>
                                      </p:cBhvr>
                                    </p:animEffect>
                                    <p:set>
                                      <p:cBhvr>
                                        <p:cTn id="82" dur="1" fill="hold">
                                          <p:stCondLst>
                                            <p:cond delay="499"/>
                                          </p:stCondLst>
                                        </p:cTn>
                                        <p:tgtEl>
                                          <p:spTgt spid="26"/>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500"/>
                                        <p:tgtEl>
                                          <p:spTgt spid="24"/>
                                        </p:tgtEl>
                                      </p:cBhvr>
                                    </p:animEffect>
                                    <p:set>
                                      <p:cBhvr>
                                        <p:cTn id="85" dur="1" fill="hold">
                                          <p:stCondLst>
                                            <p:cond delay="499"/>
                                          </p:stCondLst>
                                        </p:cTn>
                                        <p:tgtEl>
                                          <p:spTgt spid="24"/>
                                        </p:tgtEl>
                                        <p:attrNameLst>
                                          <p:attrName>style.visibility</p:attrName>
                                        </p:attrNameLst>
                                      </p:cBhvr>
                                      <p:to>
                                        <p:strVal val="hidden"/>
                                      </p:to>
                                    </p:set>
                                  </p:childTnLst>
                                </p:cTn>
                              </p:par>
                              <p:par>
                                <p:cTn id="86" presetID="10" presetClass="exit" presetSubtype="0" fill="hold" grpId="1" nodeType="withEffect">
                                  <p:stCondLst>
                                    <p:cond delay="0"/>
                                  </p:stCondLst>
                                  <p:childTnLst>
                                    <p:animEffect transition="out" filter="fade">
                                      <p:cBhvr>
                                        <p:cTn id="87" dur="500"/>
                                        <p:tgtEl>
                                          <p:spTgt spid="27"/>
                                        </p:tgtEl>
                                      </p:cBhvr>
                                    </p:animEffect>
                                    <p:set>
                                      <p:cBhvr>
                                        <p:cTn id="88" dur="1" fill="hold">
                                          <p:stCondLst>
                                            <p:cond delay="499"/>
                                          </p:stCondLst>
                                        </p:cTn>
                                        <p:tgtEl>
                                          <p:spTgt spid="27"/>
                                        </p:tgtEl>
                                        <p:attrNameLst>
                                          <p:attrName>style.visibility</p:attrName>
                                        </p:attrNameLst>
                                      </p:cBhvr>
                                      <p:to>
                                        <p:strVal val="hidden"/>
                                      </p:to>
                                    </p:set>
                                  </p:childTnLst>
                                </p:cTn>
                              </p:par>
                            </p:childTnLst>
                          </p:cTn>
                        </p:par>
                        <p:par>
                          <p:cTn id="89" fill="hold">
                            <p:stCondLst>
                              <p:cond delay="500"/>
                            </p:stCondLst>
                            <p:childTnLst>
                              <p:par>
                                <p:cTn id="90" presetID="10" presetClass="entr" presetSubtype="0"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fade">
                                      <p:cBhvr>
                                        <p:cTn id="92" dur="500"/>
                                        <p:tgtEl>
                                          <p:spTgt spid="33"/>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500"/>
                                        <p:tgtEl>
                                          <p:spTgt spid="34"/>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5"/>
                                        </p:tgtEl>
                                        <p:attrNameLst>
                                          <p:attrName>style.visibility</p:attrName>
                                        </p:attrNameLst>
                                      </p:cBhvr>
                                      <p:to>
                                        <p:strVal val="visible"/>
                                      </p:to>
                                    </p:set>
                                    <p:animEffect transition="in" filter="fade">
                                      <p:cBhvr>
                                        <p:cTn id="102" dur="500"/>
                                        <p:tgtEl>
                                          <p:spTgt spid="35"/>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36"/>
                                        </p:tgtEl>
                                        <p:attrNameLst>
                                          <p:attrName>style.visibility</p:attrName>
                                        </p:attrNameLst>
                                      </p:cBhvr>
                                      <p:to>
                                        <p:strVal val="visible"/>
                                      </p:to>
                                    </p:set>
                                    <p:animEffect transition="in" filter="fade">
                                      <p:cBhvr>
                                        <p:cTn id="107" dur="500"/>
                                        <p:tgtEl>
                                          <p:spTgt spid="36"/>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37"/>
                                        </p:tgtEl>
                                        <p:attrNameLst>
                                          <p:attrName>style.visibility</p:attrName>
                                        </p:attrNameLst>
                                      </p:cBhvr>
                                      <p:to>
                                        <p:strVal val="visible"/>
                                      </p:to>
                                    </p:set>
                                    <p:animEffect transition="in" filter="fade">
                                      <p:cBhvr>
                                        <p:cTn id="11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3" grpId="1"/>
      <p:bldP spid="24" grpId="0"/>
      <p:bldP spid="24" grpId="1"/>
      <p:bldP spid="25" grpId="0"/>
      <p:bldP spid="25" grpId="1"/>
      <p:bldP spid="26" grpId="0"/>
      <p:bldP spid="26" grpId="1"/>
      <p:bldP spid="27" grpId="0"/>
      <p:bldP spid="27" grpId="1"/>
      <p:bldP spid="33" grpId="0"/>
      <p:bldP spid="34" grpId="0"/>
      <p:bldP spid="35" grpId="0"/>
      <p:bldP spid="36" grpId="0"/>
      <p:bldP spid="37" grpId="0"/>
      <p:bldP spid="31" grpId="0" animBg="1"/>
      <p:bldP spid="40"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6AS/MD-4 </a:t>
            </a:r>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Solve problems with 2 unknowns. </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indent="-228600" fontAlgn="base">
              <a:spcBef>
                <a:spcPct val="20000"/>
              </a:spcBef>
              <a:spcAft>
                <a:spcPct val="0"/>
              </a:spcAft>
              <a:buClr>
                <a:srgbClr val="585858"/>
              </a:buClr>
              <a:defRPr/>
            </a:pPr>
            <a:r>
              <a:rPr kumimoji="0" lang="en-US" sz="2000" b="1" i="0" u="none" strike="noStrike" kern="1200" cap="none" spc="0" normalizeH="0" baseline="0" noProof="0" dirty="0">
                <a:ln>
                  <a:noFill/>
                </a:ln>
                <a:solidFill>
                  <a:srgbClr val="585858"/>
                </a:solidFill>
                <a:effectLst/>
                <a:uLnTx/>
                <a:uFillTx/>
              </a:rPr>
              <a:t>Different Deductions</a:t>
            </a:r>
          </a:p>
          <a:p>
            <a:pPr marL="0" indent="-228600" fontAlgn="base">
              <a:spcBef>
                <a:spcPct val="20000"/>
              </a:spcBef>
              <a:spcAft>
                <a:spcPct val="0"/>
              </a:spcAft>
              <a:buClr>
                <a:srgbClr val="585858"/>
              </a:buClr>
              <a:defRPr/>
            </a:pPr>
            <a:r>
              <a:rPr lang="en-GB"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https://nrich.maths.org/differentdeductions</a:t>
            </a:r>
            <a:endParaRPr lang="en-GB"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indent="-228600" fontAlgn="base">
              <a:spcBef>
                <a:spcPct val="20000"/>
              </a:spcBef>
              <a:spcAft>
                <a:spcPct val="0"/>
              </a:spcAft>
              <a:buClr>
                <a:srgbClr val="585858"/>
              </a:buClr>
              <a:defRPr/>
            </a:pPr>
            <a:endParaRPr kumimoji="0" lang="en-US" sz="2000" b="1" i="0" u="none" strike="noStrike" kern="1200" cap="none" spc="0" normalizeH="0" baseline="0" noProof="0" dirty="0">
              <a:ln>
                <a:noFill/>
              </a:ln>
              <a:solidFill>
                <a:srgbClr val="585858"/>
              </a:solidFill>
              <a:effectLst/>
              <a:uLnTx/>
              <a:uFillTx/>
            </a:endParaRPr>
          </a:p>
          <a:p>
            <a:pPr marL="0" indent="-228600" fontAlgn="base">
              <a:spcBef>
                <a:spcPct val="20000"/>
              </a:spcBef>
              <a:spcAft>
                <a:spcPct val="0"/>
              </a:spcAft>
              <a:buClr>
                <a:srgbClr val="585858"/>
              </a:buClr>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253257"/>
          </a:xfrm>
          <a:ln>
            <a:solidFill>
              <a:schemeClr val="accent1">
                <a:lumMod val="50000"/>
              </a:schemeClr>
            </a:solidFill>
          </a:ln>
        </p:spPr>
        <p:txBody>
          <a:bodyPr>
            <a:noAutofit/>
          </a:bodyPr>
          <a:lstStyle/>
          <a:p>
            <a:pPr>
              <a:lnSpc>
                <a:spcPct val="120000"/>
              </a:lnSpc>
            </a:pPr>
            <a:r>
              <a:rPr lang="en-GB" sz="2400" dirty="0"/>
              <a:t>6AS/MD-4</a:t>
            </a:r>
            <a:br>
              <a:rPr lang="en-GB" sz="2400" dirty="0"/>
            </a:br>
            <a:r>
              <a:rPr lang="en-GB" sz="2400" dirty="0"/>
              <a:t>Solve problems with 2 unknowns.</a:t>
            </a:r>
            <a:endParaRPr lang="en-GB" sz="2300"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0176" y="2294873"/>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6AS/MD-4.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a:t>
            </a:r>
            <a:r>
              <a:rPr lang="en-GB" kern="0" dirty="0">
                <a:latin typeface="Arial" panose="020B0604020202020204" pitchFamily="34" charset="0"/>
                <a:cs typeface="Arial" panose="020B0604020202020204" pitchFamily="34" charset="0"/>
              </a:rPr>
              <a:t>Year 6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3"/>
            <a:extLst>
              <a:ext uri="{FF2B5EF4-FFF2-40B4-BE49-F238E27FC236}">
                <a16:creationId xmlns:a16="http://schemas.microsoft.com/office/drawing/2014/main" id="{09363445-ED82-44BA-953F-1ABA673533B8}"/>
              </a:ext>
            </a:extLst>
          </p:cNvPr>
          <p:cNvPicPr>
            <a:picLocks noChangeAspect="1"/>
          </p:cNvPicPr>
          <p:nvPr/>
        </p:nvPicPr>
        <p:blipFill>
          <a:blip r:embed="rId4"/>
          <a:stretch>
            <a:fillRect/>
          </a:stretch>
        </p:blipFill>
        <p:spPr>
          <a:xfrm>
            <a:off x="949343" y="1180596"/>
            <a:ext cx="3826503" cy="5384131"/>
          </a:xfrm>
          <a:prstGeom prst="rect">
            <a:avLst/>
          </a:prstGeom>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1.31 Problems with two unknowns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6AS/MD-4: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Solve problems with 2 unknowns. </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28360" y="519507"/>
            <a:ext cx="1191720" cy="301224"/>
          </a:xfrm>
        </p:spPr>
        <p:txBody>
          <a:bodyPr/>
          <a:lstStyle/>
          <a:p>
            <a:r>
              <a:rPr lang="en-GB" dirty="0"/>
              <a:t>6AS/MD-4</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8975"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64235"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6AS/MD-4 Solve problems with 2 unknowns. </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7DE2E6-F1B9-481A-B4EC-22905AA605AA}"/>
              </a:ext>
            </a:extLst>
          </p:cNvPr>
          <p:cNvSpPr>
            <a:spLocks noGrp="1"/>
          </p:cNvSpPr>
          <p:nvPr>
            <p:ph type="title"/>
          </p:nvPr>
        </p:nvSpPr>
        <p:spPr/>
        <p:txBody>
          <a:bodyPr/>
          <a:lstStyle/>
          <a:p>
            <a:r>
              <a:rPr lang="en-GB" dirty="0"/>
              <a:t>6AS/MD-4 Solve problems with two unknowns</a:t>
            </a:r>
          </a:p>
        </p:txBody>
      </p:sp>
      <p:pic>
        <p:nvPicPr>
          <p:cNvPr id="6" name="Picture 5">
            <a:extLst>
              <a:ext uri="{FF2B5EF4-FFF2-40B4-BE49-F238E27FC236}">
                <a16:creationId xmlns:a16="http://schemas.microsoft.com/office/drawing/2014/main" id="{687B8382-EE80-4015-B1A9-E03BCEB39E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400" y="2290080"/>
            <a:ext cx="5223654" cy="587011"/>
          </a:xfrm>
          <a:prstGeom prst="rect">
            <a:avLst/>
          </a:prstGeom>
        </p:spPr>
      </p:pic>
      <p:grpSp>
        <p:nvGrpSpPr>
          <p:cNvPr id="5" name="Group 4">
            <a:extLst>
              <a:ext uri="{FF2B5EF4-FFF2-40B4-BE49-F238E27FC236}">
                <a16:creationId xmlns:a16="http://schemas.microsoft.com/office/drawing/2014/main" id="{467CFAC9-1344-47D6-A861-E9C54881A623}"/>
              </a:ext>
            </a:extLst>
          </p:cNvPr>
          <p:cNvGrpSpPr/>
          <p:nvPr/>
        </p:nvGrpSpPr>
        <p:grpSpPr>
          <a:xfrm>
            <a:off x="695400" y="2871141"/>
            <a:ext cx="5219937" cy="587687"/>
            <a:chOff x="695400" y="3423050"/>
            <a:chExt cx="5219937" cy="587687"/>
          </a:xfrm>
        </p:grpSpPr>
        <p:pic>
          <p:nvPicPr>
            <p:cNvPr id="8" name="Picture 7">
              <a:extLst>
                <a:ext uri="{FF2B5EF4-FFF2-40B4-BE49-F238E27FC236}">
                  <a16:creationId xmlns:a16="http://schemas.microsoft.com/office/drawing/2014/main" id="{55D12EE9-36BE-4866-A454-FE9F1CC98D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400" y="3423050"/>
              <a:ext cx="1166593" cy="587012"/>
            </a:xfrm>
            <a:prstGeom prst="rect">
              <a:avLst/>
            </a:prstGeom>
          </p:spPr>
        </p:pic>
        <p:pic>
          <p:nvPicPr>
            <p:cNvPr id="10" name="Picture 9">
              <a:extLst>
                <a:ext uri="{FF2B5EF4-FFF2-40B4-BE49-F238E27FC236}">
                  <a16:creationId xmlns:a16="http://schemas.microsoft.com/office/drawing/2014/main" id="{09994F6C-0B53-4505-8720-36E9F7A4625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50842" y="3423726"/>
              <a:ext cx="4064495" cy="587011"/>
            </a:xfrm>
            <a:prstGeom prst="rect">
              <a:avLst/>
            </a:prstGeom>
          </p:spPr>
        </p:pic>
      </p:grpSp>
      <p:sp>
        <p:nvSpPr>
          <p:cNvPr id="12" name="TextBox 11">
            <a:extLst>
              <a:ext uri="{FF2B5EF4-FFF2-40B4-BE49-F238E27FC236}">
                <a16:creationId xmlns:a16="http://schemas.microsoft.com/office/drawing/2014/main" id="{254967DC-EC0A-4E02-B7FE-462ACCF99D39}"/>
              </a:ext>
            </a:extLst>
          </p:cNvPr>
          <p:cNvSpPr txBox="1"/>
          <p:nvPr/>
        </p:nvSpPr>
        <p:spPr bwMode="auto">
          <a:xfrm>
            <a:off x="1785422" y="4201401"/>
            <a:ext cx="24714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3600" b="0" i="1" u="none" strike="noStrike" kern="1200" cap="none" spc="0" normalizeH="0" baseline="0" noProof="0" dirty="0">
                <a:ln>
                  <a:noFill/>
                </a:ln>
                <a:solidFill>
                  <a:srgbClr val="000000"/>
                </a:solidFill>
                <a:effectLst/>
                <a:uLnTx/>
                <a:uFillTx/>
                <a:latin typeface="Arial"/>
                <a:ea typeface="Myriad Pro Semibold" charset="0"/>
                <a:cs typeface="Myriad Pro Semibold" charset="0"/>
              </a:rPr>
              <a:t>B  =  r  +  b</a:t>
            </a:r>
          </a:p>
        </p:txBody>
      </p:sp>
      <p:grpSp>
        <p:nvGrpSpPr>
          <p:cNvPr id="4" name="Group 3">
            <a:extLst>
              <a:ext uri="{FF2B5EF4-FFF2-40B4-BE49-F238E27FC236}">
                <a16:creationId xmlns:a16="http://schemas.microsoft.com/office/drawing/2014/main" id="{95EF9AE3-A05C-4030-87AB-F31BA0CB6BDB}"/>
              </a:ext>
            </a:extLst>
          </p:cNvPr>
          <p:cNvGrpSpPr/>
          <p:nvPr/>
        </p:nvGrpSpPr>
        <p:grpSpPr>
          <a:xfrm>
            <a:off x="695400" y="2863839"/>
            <a:ext cx="5219937" cy="587012"/>
            <a:chOff x="695400" y="3496128"/>
            <a:chExt cx="5219937" cy="587012"/>
          </a:xfrm>
        </p:grpSpPr>
        <p:pic>
          <p:nvPicPr>
            <p:cNvPr id="9" name="Picture 8">
              <a:extLst>
                <a:ext uri="{FF2B5EF4-FFF2-40B4-BE49-F238E27FC236}">
                  <a16:creationId xmlns:a16="http://schemas.microsoft.com/office/drawing/2014/main" id="{BA1AA3D0-6BF1-4972-A9FA-7320F1BAFFA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5400" y="3496128"/>
              <a:ext cx="2325756" cy="587012"/>
            </a:xfrm>
            <a:prstGeom prst="rect">
              <a:avLst/>
            </a:prstGeom>
          </p:spPr>
        </p:pic>
        <p:pic>
          <p:nvPicPr>
            <p:cNvPr id="11" name="Picture 10">
              <a:extLst>
                <a:ext uri="{FF2B5EF4-FFF2-40B4-BE49-F238E27FC236}">
                  <a16:creationId xmlns:a16="http://schemas.microsoft.com/office/drawing/2014/main" id="{25A9D354-10EC-4AC2-954C-B93475BBAB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10000" y="3496128"/>
              <a:ext cx="2905337" cy="587012"/>
            </a:xfrm>
            <a:prstGeom prst="rect">
              <a:avLst/>
            </a:prstGeom>
          </p:spPr>
        </p:pic>
      </p:grpSp>
      <p:sp>
        <p:nvSpPr>
          <p:cNvPr id="13" name="TextBox 12">
            <a:extLst>
              <a:ext uri="{FF2B5EF4-FFF2-40B4-BE49-F238E27FC236}">
                <a16:creationId xmlns:a16="http://schemas.microsoft.com/office/drawing/2014/main" id="{333E14DF-961D-4953-8BAA-BACA6FC11C42}"/>
              </a:ext>
            </a:extLst>
          </p:cNvPr>
          <p:cNvSpPr txBox="1"/>
          <p:nvPr/>
        </p:nvSpPr>
        <p:spPr bwMode="auto">
          <a:xfrm>
            <a:off x="1785422" y="4201401"/>
            <a:ext cx="24714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3600" b="0" i="1" u="none" strike="noStrike" kern="1200" cap="none" spc="0" normalizeH="0" baseline="0" noProof="0" dirty="0">
                <a:ln>
                  <a:noFill/>
                </a:ln>
                <a:solidFill>
                  <a:srgbClr val="000000"/>
                </a:solidFill>
                <a:effectLst/>
                <a:uLnTx/>
                <a:uFillTx/>
                <a:latin typeface="Arial"/>
                <a:ea typeface="Myriad Pro Semibold" charset="0"/>
                <a:cs typeface="Myriad Pro Semibold" charset="0"/>
              </a:rPr>
              <a:t>B  =  p +  y</a:t>
            </a:r>
          </a:p>
        </p:txBody>
      </p:sp>
      <p:grpSp>
        <p:nvGrpSpPr>
          <p:cNvPr id="19" name="Group 18">
            <a:extLst>
              <a:ext uri="{FF2B5EF4-FFF2-40B4-BE49-F238E27FC236}">
                <a16:creationId xmlns:a16="http://schemas.microsoft.com/office/drawing/2014/main" id="{E3BFACA0-700C-4B21-B72C-DE8EE5480057}"/>
              </a:ext>
            </a:extLst>
          </p:cNvPr>
          <p:cNvGrpSpPr/>
          <p:nvPr/>
        </p:nvGrpSpPr>
        <p:grpSpPr>
          <a:xfrm>
            <a:off x="1785422" y="4201401"/>
            <a:ext cx="2471468" cy="646331"/>
            <a:chOff x="7017089" y="2812328"/>
            <a:chExt cx="2471468" cy="646331"/>
          </a:xfrm>
        </p:grpSpPr>
        <p:sp>
          <p:nvSpPr>
            <p:cNvPr id="14" name="TextBox 13">
              <a:extLst>
                <a:ext uri="{FF2B5EF4-FFF2-40B4-BE49-F238E27FC236}">
                  <a16:creationId xmlns:a16="http://schemas.microsoft.com/office/drawing/2014/main" id="{39339F2C-A2A9-4FEB-8639-BA14CA80E4D5}"/>
                </a:ext>
              </a:extLst>
            </p:cNvPr>
            <p:cNvSpPr txBox="1"/>
            <p:nvPr/>
          </p:nvSpPr>
          <p:spPr bwMode="auto">
            <a:xfrm>
              <a:off x="7017089" y="2812328"/>
              <a:ext cx="24714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3600" b="0" i="1" u="none" strike="noStrike" kern="1200" cap="none" spc="0" normalizeH="0" baseline="0" noProof="0" dirty="0">
                  <a:ln>
                    <a:noFill/>
                  </a:ln>
                  <a:solidFill>
                    <a:srgbClr val="000000"/>
                  </a:solidFill>
                  <a:effectLst/>
                  <a:uLnTx/>
                  <a:uFillTx/>
                  <a:latin typeface="Arial"/>
                  <a:ea typeface="Myriad Pro Semibold" charset="0"/>
                  <a:cs typeface="Myriad Pro Semibold" charset="0"/>
                </a:rPr>
                <a:t>B  =     +   </a:t>
              </a:r>
            </a:p>
          </p:txBody>
        </p:sp>
        <p:sp>
          <p:nvSpPr>
            <p:cNvPr id="17" name="Rectangle 16">
              <a:extLst>
                <a:ext uri="{FF2B5EF4-FFF2-40B4-BE49-F238E27FC236}">
                  <a16:creationId xmlns:a16="http://schemas.microsoft.com/office/drawing/2014/main" id="{5B5AE4BD-0175-497D-B384-F6D3C554B476}"/>
                </a:ext>
              </a:extLst>
            </p:cNvPr>
            <p:cNvSpPr/>
            <p:nvPr/>
          </p:nvSpPr>
          <p:spPr bwMode="auto">
            <a:xfrm>
              <a:off x="8036492" y="2917423"/>
              <a:ext cx="501480" cy="501480"/>
            </a:xfrm>
            <a:prstGeom prst="rect">
              <a:avLst/>
            </a:prstGeom>
            <a:no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8" name="Rectangle 17">
              <a:extLst>
                <a:ext uri="{FF2B5EF4-FFF2-40B4-BE49-F238E27FC236}">
                  <a16:creationId xmlns:a16="http://schemas.microsoft.com/office/drawing/2014/main" id="{104D37A5-3544-4632-ADA9-8CA569540FE0}"/>
                </a:ext>
              </a:extLst>
            </p:cNvPr>
            <p:cNvSpPr/>
            <p:nvPr/>
          </p:nvSpPr>
          <p:spPr bwMode="auto">
            <a:xfrm>
              <a:off x="8987077" y="2917423"/>
              <a:ext cx="501480" cy="501480"/>
            </a:xfrm>
            <a:prstGeom prst="rect">
              <a:avLst/>
            </a:prstGeom>
            <a:no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2" name="TextBox 19">
            <a:extLst>
              <a:ext uri="{FF2B5EF4-FFF2-40B4-BE49-F238E27FC236}">
                <a16:creationId xmlns:a16="http://schemas.microsoft.com/office/drawing/2014/main" id="{07980138-0346-427D-8BEA-CC38E8BA7304}"/>
              </a:ext>
            </a:extLst>
          </p:cNvPr>
          <p:cNvSpPr txBox="1"/>
          <p:nvPr/>
        </p:nvSpPr>
        <p:spPr>
          <a:xfrm>
            <a:off x="6390000" y="5464245"/>
            <a:ext cx="4168464"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There is more than one solution to the problem.</a:t>
            </a:r>
          </a:p>
        </p:txBody>
      </p:sp>
      <p:sp>
        <p:nvSpPr>
          <p:cNvPr id="7" name="Content Placeholder 2">
            <a:extLst>
              <a:ext uri="{FF2B5EF4-FFF2-40B4-BE49-F238E27FC236}">
                <a16:creationId xmlns:a16="http://schemas.microsoft.com/office/drawing/2014/main" id="{18D79665-5006-42EC-9314-84540FFE65F9}"/>
              </a:ext>
            </a:extLst>
          </p:cNvPr>
          <p:cNvSpPr txBox="1">
            <a:spLocks/>
          </p:cNvSpPr>
          <p:nvPr/>
        </p:nvSpPr>
        <p:spPr>
          <a:xfrm>
            <a:off x="6104249" y="1287904"/>
            <a:ext cx="5478152" cy="355982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Take out the blue rod.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Place the red and black rods underneath.</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Write an addition equation to show that the length of the blue rod is equal to the length of the red and black rod.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For the problem shown is there:</a:t>
            </a:r>
          </a:p>
          <a:p>
            <a:pPr marL="557199" marR="0" lvl="1" indent="-21430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an infinite number of solutions;</a:t>
            </a:r>
          </a:p>
          <a:p>
            <a:pPr marL="557199" marR="0" lvl="1" indent="-21430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more than one solution;</a:t>
            </a:r>
          </a:p>
          <a:p>
            <a:pPr marL="557199" marR="0" lvl="1" indent="-21430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only one solution?</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983878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1" nodeType="clickEffect">
                                  <p:stCondLst>
                                    <p:cond delay="0"/>
                                  </p:stCondLst>
                                  <p:childTnLst>
                                    <p:animEffect transition="out" filter="fade">
                                      <p:cBhvr>
                                        <p:cTn id="42" dur="500"/>
                                        <p:tgtEl>
                                          <p:spTgt spid="12"/>
                                        </p:tgtEl>
                                      </p:cBhvr>
                                    </p:animEffect>
                                    <p:set>
                                      <p:cBhvr>
                                        <p:cTn id="43" dur="1" fill="hold">
                                          <p:stCondLst>
                                            <p:cond delay="499"/>
                                          </p:stCondLst>
                                        </p:cTn>
                                        <p:tgtEl>
                                          <p:spTgt spid="12"/>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5"/>
                                        </p:tgtEl>
                                      </p:cBhvr>
                                    </p:animEffect>
                                    <p:set>
                                      <p:cBhvr>
                                        <p:cTn id="46" dur="1" fill="hold">
                                          <p:stCondLst>
                                            <p:cond delay="499"/>
                                          </p:stCondLst>
                                        </p:cTn>
                                        <p:tgtEl>
                                          <p:spTgt spid="5"/>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fade">
                                      <p:cBhvr>
                                        <p:cTn id="51" dur="500"/>
                                        <p:tgtEl>
                                          <p:spTgt spid="4"/>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500"/>
                                        <p:tgtEl>
                                          <p:spTgt spid="13"/>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grpId="1" nodeType="clickEffect">
                                  <p:stCondLst>
                                    <p:cond delay="0"/>
                                  </p:stCondLst>
                                  <p:childTnLst>
                                    <p:animEffect transition="out" filter="fade">
                                      <p:cBhvr>
                                        <p:cTn id="60" dur="500"/>
                                        <p:tgtEl>
                                          <p:spTgt spid="13"/>
                                        </p:tgtEl>
                                      </p:cBhvr>
                                    </p:animEffect>
                                    <p:set>
                                      <p:cBhvr>
                                        <p:cTn id="61" dur="1" fill="hold">
                                          <p:stCondLst>
                                            <p:cond delay="499"/>
                                          </p:stCondLst>
                                        </p:cTn>
                                        <p:tgtEl>
                                          <p:spTgt spid="13"/>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4"/>
                                        </p:tgtEl>
                                      </p:cBhvr>
                                    </p:animEffect>
                                    <p:set>
                                      <p:cBhvr>
                                        <p:cTn id="64"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P spid="13" grpId="1"/>
      <p:bldP spid="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2.xml><?xml version="1.0" encoding="utf-8"?>
<ds:datastoreItem xmlns:ds="http://schemas.openxmlformats.org/officeDocument/2006/customXml" ds:itemID="{6FEBE0F6-6467-422C-9228-08C42351F1A2}"/>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2944</TotalTime>
  <Words>1794</Words>
  <Application>Microsoft Office PowerPoint</Application>
  <PresentationFormat>Widescreen</PresentationFormat>
  <Paragraphs>238</Paragraphs>
  <Slides>20</Slides>
  <Notes>14</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20</vt:i4>
      </vt:variant>
    </vt:vector>
  </HeadingPairs>
  <TitlesOfParts>
    <vt:vector size="28" baseType="lpstr">
      <vt:lpstr>Arial</vt:lpstr>
      <vt:lpstr>Calibri</vt:lpstr>
      <vt:lpstr>Calibri Light</vt:lpstr>
      <vt:lpstr>Myriad Pro</vt:lpstr>
      <vt:lpstr>Myriad Pro Semibold</vt:lpstr>
      <vt:lpstr>Custom Design</vt:lpstr>
      <vt:lpstr>nctem1</vt:lpstr>
      <vt:lpstr>Equation.DSMT4</vt:lpstr>
      <vt:lpstr>PowerPoint Presentation</vt:lpstr>
      <vt:lpstr>6AS/MD-4 Solve problems with 2 unknowns.</vt:lpstr>
      <vt:lpstr>6AS/MD-4: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6AS/MD-4 Solve problems with two unknowns</vt:lpstr>
      <vt:lpstr>6AS/MD-4 Solve problems with two unknowns</vt:lpstr>
      <vt:lpstr>6AS/MD-4 Solve problems with two unknowns</vt:lpstr>
      <vt:lpstr>6AS/MD-4 Solve problems with two unknowns</vt:lpstr>
      <vt:lpstr>6AS/MD-4 Solve problems with two unknowns</vt:lpstr>
      <vt:lpstr>6AS/MD-4 Solve problems with two unknowns</vt:lpstr>
      <vt:lpstr>6AS/MD-4 Solve problems with two unknowns</vt:lpstr>
      <vt:lpstr>6AS/MD-4 Solve problems with two unknowns</vt:lpstr>
      <vt:lpstr>6AS/MD-4 Solve problems with two unknowns</vt:lpstr>
      <vt:lpstr>6AS/MD-4 Solve problems with two unknowns</vt:lpstr>
      <vt:lpstr>6AS/MD-4 Solve problems with 2 unknowns.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21</cp:revision>
  <dcterms:created xsi:type="dcterms:W3CDTF">2020-08-07T06:29:50Z</dcterms:created>
  <dcterms:modified xsi:type="dcterms:W3CDTF">2020-08-31T08:44:09Z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